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6" r:id="rId4"/>
    <p:sldId id="259" r:id="rId5"/>
    <p:sldId id="260" r:id="rId6"/>
    <p:sldId id="261" r:id="rId7"/>
    <p:sldId id="264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1" r:id="rId16"/>
    <p:sldId id="270" r:id="rId1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4842" y="11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4AA2868-4FF9-9502-5E15-EDAD6D6118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F7D9EDD-42C8-B2B2-42E6-35850C4D0D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77BEC65-0F79-3961-FBD8-A4911B44B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C330E-095B-409A-A228-BAF5C5F0C47F}" type="datetimeFigureOut">
              <a:rPr lang="sv-SE" smtClean="0"/>
              <a:t>2026-05-20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4FED3CD-BBFA-AFF3-B211-24A540D69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98C1A51-EA72-4B68-A97B-59685C57D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470CD-22A0-4818-8C09-7977BFAE114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0154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24BE729-B999-5126-2D03-451ED6E6B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C0F0525D-6AA1-1F67-7AA0-4E7C8C336B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397C5A3-2B60-7A54-6ADA-CF707DD35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C330E-095B-409A-A228-BAF5C5F0C47F}" type="datetimeFigureOut">
              <a:rPr lang="sv-SE" smtClean="0"/>
              <a:t>2026-05-20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BE516C0-4703-9AC3-0B69-5027C5FA8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2C3327E-B332-9166-51CF-7E3D1872A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470CD-22A0-4818-8C09-7977BFAE114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80586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E3FA9310-8AB8-6E4C-AB98-67EC054D3F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5AB7E3A-9CAB-FD31-446D-53965E16EE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F2F56A4-B6ED-F358-AC11-3C2AFDC62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C330E-095B-409A-A228-BAF5C5F0C47F}" type="datetimeFigureOut">
              <a:rPr lang="sv-SE" smtClean="0"/>
              <a:t>2026-05-20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1C5762C-2074-8B69-D42D-69A061E8A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1FA233B-3264-352D-9406-58B754361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470CD-22A0-4818-8C09-7977BFAE114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4320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43DE2B2-C2F7-C1E7-EB47-D59A89AAF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6FE0F18-BA20-9FF3-5AD6-6A1EBCD302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DBFEE3F-4330-17A4-3E32-226DECDF8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C330E-095B-409A-A228-BAF5C5F0C47F}" type="datetimeFigureOut">
              <a:rPr lang="sv-SE" smtClean="0"/>
              <a:t>2026-05-20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27070EB-C752-DA4B-FA56-9582CB2F1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0C05869-6FB3-45F6-46BE-511ED01F5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470CD-22A0-4818-8C09-7977BFAE114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63312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3658884-B1F0-60F3-5B6D-DDB5720C0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E35517B-D97B-404A-A0AA-87C4AE9779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0CFE713-98F0-AFFC-07F0-4DBBBF325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C330E-095B-409A-A228-BAF5C5F0C47F}" type="datetimeFigureOut">
              <a:rPr lang="sv-SE" smtClean="0"/>
              <a:t>2026-05-20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AE8A781-2F05-44BA-44DC-3A9A7B281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36D8F5D-4DA6-6421-CBF3-2CA85A12C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470CD-22A0-4818-8C09-7977BFAE114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6988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9B0871-0EAB-457C-845F-F7D8DCEFF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448C322-67A9-DBF7-80E2-7957A63DE1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8F7AA1C-3D0B-FD56-2E58-650F315C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DE750A9-BD69-5858-E13F-3F62F967C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C330E-095B-409A-A228-BAF5C5F0C47F}" type="datetimeFigureOut">
              <a:rPr lang="sv-SE" smtClean="0"/>
              <a:t>2026-05-20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614F2DA-38E9-A30D-C77B-4C3352961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B013D0C-5F72-D011-7009-3A0EFC581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470CD-22A0-4818-8C09-7977BFAE114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74366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E291414-FB9E-05A7-CF9E-519B90BF0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3ECA42E-FF93-0A24-F1FA-DDE637A505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BA85311-9785-5A3C-2B8A-EC8B595861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1C8F7004-2BAB-7767-BEE7-4E5CA2274B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3AF27056-5442-62DD-C5FB-CD2029D6EB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50FB30A-37A5-661D-A3B9-0E805B5AC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C330E-095B-409A-A228-BAF5C5F0C47F}" type="datetimeFigureOut">
              <a:rPr lang="sv-SE" smtClean="0"/>
              <a:t>2026-05-20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F2AFA0AD-D951-94D3-0327-4BE90A85F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B53645D2-E8FE-BEF9-DBF2-D9D89F086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470CD-22A0-4818-8C09-7977BFAE114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96606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1B02047-1D1F-0C07-046A-024D41ECB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BEB88992-E657-1607-9D8A-21C9E0B15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C330E-095B-409A-A228-BAF5C5F0C47F}" type="datetimeFigureOut">
              <a:rPr lang="sv-SE" smtClean="0"/>
              <a:t>2026-05-20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AF0A569-16ED-F4EC-06BE-BA7E3B3E6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7808B1A-360A-46D6-FAF7-047AA54D8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470CD-22A0-4818-8C09-7977BFAE114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61508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8080FECF-B61C-2224-44F0-4CAEDD6FE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C330E-095B-409A-A228-BAF5C5F0C47F}" type="datetimeFigureOut">
              <a:rPr lang="sv-SE" smtClean="0"/>
              <a:t>2026-05-20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B67298AF-700E-DC63-58FA-DEBB89D9E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86794BF1-A074-61E7-F0FE-025F73454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470CD-22A0-4818-8C09-7977BFAE114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9832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A141FA3-AF35-2C51-8247-8F088EA0F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5040896-88CA-86A8-66F2-DEEFE06C3A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39DFF29-A4F1-2308-5F6F-79042869B9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A09C3A4-1B15-226F-BF7E-B6B54A78F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C330E-095B-409A-A228-BAF5C5F0C47F}" type="datetimeFigureOut">
              <a:rPr lang="sv-SE" smtClean="0"/>
              <a:t>2026-05-20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726E228-91BD-376B-0CEA-F3710F95D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BDF2B72-BF1B-0726-BCA0-95A5DA2FA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470CD-22A0-4818-8C09-7977BFAE114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82959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26E3C30-F299-680C-F347-EF1D2DB9E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32942C3-CCA6-F708-F96F-52F2E90E02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8557E6A-6373-EDEA-4D60-8ED33A7908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61448B2-EFE5-9BAF-2754-C86057BEE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C330E-095B-409A-A228-BAF5C5F0C47F}" type="datetimeFigureOut">
              <a:rPr lang="sv-SE" smtClean="0"/>
              <a:t>2026-05-20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CFC0015-702C-933B-40CB-D8F013EB3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393BF46-CAE1-4234-1952-12529B261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470CD-22A0-4818-8C09-7977BFAE114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5082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28B3EE35-584C-224D-3EF5-D612259AF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926E8E3-A19A-1EB1-3458-AB5B3EA933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78C9BDE-E7CD-CEFD-5300-3C32530E75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2C330E-095B-409A-A228-BAF5C5F0C47F}" type="datetimeFigureOut">
              <a:rPr lang="sv-SE" smtClean="0"/>
              <a:t>2026-05-20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039EE74-4ECB-4B66-F829-DDD4586375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E13326C-F879-933B-ACE4-4CD6D6C33E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7470CD-22A0-4818-8C09-7977BFAE114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1804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9AE1AB-A9BC-6E32-E9E4-00DA62DEB6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3C54F4CE-85F0-46ED-80DA-9518C9251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DADD1FCA-8ACB-4958-81DD-4CDD6D3E19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802086" cy="6858000"/>
          </a:xfrm>
          <a:custGeom>
            <a:avLst/>
            <a:gdLst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6695 w 5734864"/>
              <a:gd name="connsiteY13" fmla="*/ 1035077 h 6858000"/>
              <a:gd name="connsiteX14" fmla="*/ 847865 w 5734864"/>
              <a:gd name="connsiteY14" fmla="*/ 1070795 h 6858000"/>
              <a:gd name="connsiteX15" fmla="*/ 862786 w 5734864"/>
              <a:gd name="connsiteY15" fmla="*/ 1238994 h 6858000"/>
              <a:gd name="connsiteX16" fmla="*/ 859345 w 5734864"/>
              <a:gd name="connsiteY16" fmla="*/ 1380427 h 6858000"/>
              <a:gd name="connsiteX17" fmla="*/ 855172 w 5734864"/>
              <a:gd name="connsiteY17" fmla="*/ 1435262 h 6858000"/>
              <a:gd name="connsiteX18" fmla="*/ 860494 w 5734864"/>
              <a:gd name="connsiteY18" fmla="*/ 1453861 h 6858000"/>
              <a:gd name="connsiteX19" fmla="*/ 853731 w 5734864"/>
              <a:gd name="connsiteY19" fmla="*/ 1467047 h 6858000"/>
              <a:gd name="connsiteX20" fmla="*/ 845847 w 5734864"/>
              <a:gd name="connsiteY20" fmla="*/ 1502307 h 6858000"/>
              <a:gd name="connsiteX21" fmla="*/ 817613 w 5734864"/>
              <a:gd name="connsiteY21" fmla="*/ 1565166 h 6858000"/>
              <a:gd name="connsiteX22" fmla="*/ 804223 w 5734864"/>
              <a:gd name="connsiteY22" fmla="*/ 1601941 h 6858000"/>
              <a:gd name="connsiteX23" fmla="*/ 791773 w 5734864"/>
              <a:gd name="connsiteY23" fmla="*/ 1627005 h 6858000"/>
              <a:gd name="connsiteX24" fmla="*/ 774645 w 5734864"/>
              <a:gd name="connsiteY24" fmla="*/ 1699922 h 6858000"/>
              <a:gd name="connsiteX25" fmla="*/ 752343 w 5734864"/>
              <a:gd name="connsiteY25" fmla="*/ 1824604 h 6858000"/>
              <a:gd name="connsiteX26" fmla="*/ 746254 w 5734864"/>
              <a:gd name="connsiteY26" fmla="*/ 1850222 h 6858000"/>
              <a:gd name="connsiteX27" fmla="*/ 728600 w 5734864"/>
              <a:gd name="connsiteY27" fmla="*/ 1869603 h 6858000"/>
              <a:gd name="connsiteX28" fmla="*/ 724396 w 5734864"/>
              <a:gd name="connsiteY28" fmla="*/ 1883104 h 6858000"/>
              <a:gd name="connsiteX29" fmla="*/ 722165 w 5734864"/>
              <a:gd name="connsiteY29" fmla="*/ 1885924 h 6858000"/>
              <a:gd name="connsiteX30" fmla="*/ 721338 w 5734864"/>
              <a:gd name="connsiteY30" fmla="*/ 1887123 h 6858000"/>
              <a:gd name="connsiteX31" fmla="*/ 714840 w 5734864"/>
              <a:gd name="connsiteY31" fmla="*/ 1902274 h 6858000"/>
              <a:gd name="connsiteX32" fmla="*/ 722847 w 5734864"/>
              <a:gd name="connsiteY32" fmla="*/ 1929891 h 6858000"/>
              <a:gd name="connsiteX33" fmla="*/ 719647 w 5734864"/>
              <a:gd name="connsiteY33" fmla="*/ 1936120 h 6858000"/>
              <a:gd name="connsiteX34" fmla="*/ 714660 w 5734864"/>
              <a:gd name="connsiteY34" fmla="*/ 1982709 h 6858000"/>
              <a:gd name="connsiteX35" fmla="*/ 710759 w 5734864"/>
              <a:gd name="connsiteY35" fmla="*/ 2013010 h 6858000"/>
              <a:gd name="connsiteX36" fmla="*/ 697927 w 5734864"/>
              <a:gd name="connsiteY36" fmla="*/ 2069833 h 6858000"/>
              <a:gd name="connsiteX37" fmla="*/ 693594 w 5734864"/>
              <a:gd name="connsiteY37" fmla="*/ 2103731 h 6858000"/>
              <a:gd name="connsiteX38" fmla="*/ 691109 w 5734864"/>
              <a:gd name="connsiteY38" fmla="*/ 2124027 h 6858000"/>
              <a:gd name="connsiteX39" fmla="*/ 676593 w 5734864"/>
              <a:gd name="connsiteY39" fmla="*/ 2176182 h 6858000"/>
              <a:gd name="connsiteX40" fmla="*/ 633227 w 5734864"/>
              <a:gd name="connsiteY40" fmla="*/ 2258036 h 6858000"/>
              <a:gd name="connsiteX41" fmla="*/ 625564 w 5734864"/>
              <a:gd name="connsiteY41" fmla="*/ 2284567 h 6858000"/>
              <a:gd name="connsiteX42" fmla="*/ 627074 w 5734864"/>
              <a:gd name="connsiteY42" fmla="*/ 2289605 h 6858000"/>
              <a:gd name="connsiteX43" fmla="*/ 614574 w 5734864"/>
              <a:gd name="connsiteY43" fmla="*/ 2308717 h 6858000"/>
              <a:gd name="connsiteX44" fmla="*/ 606890 w 5734864"/>
              <a:gd name="connsiteY44" fmla="*/ 2320662 h 6858000"/>
              <a:gd name="connsiteX45" fmla="*/ 605558 w 5734864"/>
              <a:gd name="connsiteY45" fmla="*/ 2327897 h 6858000"/>
              <a:gd name="connsiteX46" fmla="*/ 602202 w 5734864"/>
              <a:gd name="connsiteY46" fmla="*/ 2357749 h 6858000"/>
              <a:gd name="connsiteX47" fmla="*/ 600213 w 5734864"/>
              <a:gd name="connsiteY47" fmla="*/ 2364905 h 6858000"/>
              <a:gd name="connsiteX48" fmla="*/ 597160 w 5734864"/>
              <a:gd name="connsiteY48" fmla="*/ 2388351 h 6858000"/>
              <a:gd name="connsiteX49" fmla="*/ 597982 w 5734864"/>
              <a:gd name="connsiteY49" fmla="*/ 2402296 h 6858000"/>
              <a:gd name="connsiteX50" fmla="*/ 593150 w 5734864"/>
              <a:gd name="connsiteY50" fmla="*/ 2420015 h 6858000"/>
              <a:gd name="connsiteX51" fmla="*/ 592833 w 5734864"/>
              <a:gd name="connsiteY51" fmla="*/ 2422749 h 6858000"/>
              <a:gd name="connsiteX52" fmla="*/ 594479 w 5734864"/>
              <a:gd name="connsiteY52" fmla="*/ 2426002 h 6858000"/>
              <a:gd name="connsiteX53" fmla="*/ 591963 w 5734864"/>
              <a:gd name="connsiteY53" fmla="*/ 2431950 h 6858000"/>
              <a:gd name="connsiteX54" fmla="*/ 591544 w 5734864"/>
              <a:gd name="connsiteY54" fmla="*/ 2433897 h 6858000"/>
              <a:gd name="connsiteX55" fmla="*/ 589519 w 5734864"/>
              <a:gd name="connsiteY55" fmla="*/ 2451398 h 6858000"/>
              <a:gd name="connsiteX56" fmla="*/ 590037 w 5734864"/>
              <a:gd name="connsiteY56" fmla="*/ 2455536 h 6858000"/>
              <a:gd name="connsiteX57" fmla="*/ 588179 w 5734864"/>
              <a:gd name="connsiteY57" fmla="*/ 2462981 h 6858000"/>
              <a:gd name="connsiteX58" fmla="*/ 583434 w 5734864"/>
              <a:gd name="connsiteY58" fmla="*/ 2503991 h 6858000"/>
              <a:gd name="connsiteX59" fmla="*/ 567942 w 5734864"/>
              <a:gd name="connsiteY59" fmla="*/ 2652936 h 6858000"/>
              <a:gd name="connsiteX60" fmla="*/ 573869 w 5734864"/>
              <a:gd name="connsiteY60" fmla="*/ 2670188 h 6858000"/>
              <a:gd name="connsiteX61" fmla="*/ 575243 w 5734864"/>
              <a:gd name="connsiteY61" fmla="*/ 2688114 h 6858000"/>
              <a:gd name="connsiteX62" fmla="*/ 573824 w 5734864"/>
              <a:gd name="connsiteY62" fmla="*/ 2689856 h 6858000"/>
              <a:gd name="connsiteX63" fmla="*/ 570699 w 5734864"/>
              <a:gd name="connsiteY63" fmla="*/ 2709353 h 6858000"/>
              <a:gd name="connsiteX64" fmla="*/ 573192 w 5734864"/>
              <a:gd name="connsiteY64" fmla="*/ 2714527 h 6858000"/>
              <a:gd name="connsiteX65" fmla="*/ 572044 w 5734864"/>
              <a:gd name="connsiteY65" fmla="*/ 2728187 h 6858000"/>
              <a:gd name="connsiteX66" fmla="*/ 572465 w 5734864"/>
              <a:gd name="connsiteY66" fmla="*/ 2755863 h 6858000"/>
              <a:gd name="connsiteX67" fmla="*/ 570028 w 5734864"/>
              <a:gd name="connsiteY67" fmla="*/ 2760324 h 6858000"/>
              <a:gd name="connsiteX68" fmla="*/ 566748 w 5734864"/>
              <a:gd name="connsiteY68" fmla="*/ 2800948 h 6858000"/>
              <a:gd name="connsiteX69" fmla="*/ 565509 w 5734864"/>
              <a:gd name="connsiteY69" fmla="*/ 2801167 h 6858000"/>
              <a:gd name="connsiteX70" fmla="*/ 559367 w 5734864"/>
              <a:gd name="connsiteY70" fmla="*/ 2811129 h 6858000"/>
              <a:gd name="connsiteX71" fmla="*/ 550354 w 5734864"/>
              <a:gd name="connsiteY71" fmla="*/ 2830949 h 6858000"/>
              <a:gd name="connsiteX72" fmla="*/ 514795 w 5734864"/>
              <a:gd name="connsiteY72" fmla="*/ 2872433 h 6858000"/>
              <a:gd name="connsiteX73" fmla="*/ 509875 w 5734864"/>
              <a:gd name="connsiteY73" fmla="*/ 2923099 h 6858000"/>
              <a:gd name="connsiteX74" fmla="*/ 509577 w 5734864"/>
              <a:gd name="connsiteY74" fmla="*/ 2923197 h 6858000"/>
              <a:gd name="connsiteX75" fmla="*/ 507597 w 5734864"/>
              <a:gd name="connsiteY75" fmla="*/ 2931868 h 6858000"/>
              <a:gd name="connsiteX76" fmla="*/ 507379 w 5734864"/>
              <a:gd name="connsiteY76" fmla="*/ 2938322 h 6858000"/>
              <a:gd name="connsiteX77" fmla="*/ 504725 w 5734864"/>
              <a:gd name="connsiteY77" fmla="*/ 2954519 h 6858000"/>
              <a:gd name="connsiteX78" fmla="*/ 502018 w 5734864"/>
              <a:gd name="connsiteY78" fmla="*/ 2959643 h 6858000"/>
              <a:gd name="connsiteX79" fmla="*/ 498360 w 5734864"/>
              <a:gd name="connsiteY79" fmla="*/ 2961019 h 6858000"/>
              <a:gd name="connsiteX80" fmla="*/ 498483 w 5734864"/>
              <a:gd name="connsiteY80" fmla="*/ 2962590 h 6858000"/>
              <a:gd name="connsiteX81" fmla="*/ 484403 w 5734864"/>
              <a:gd name="connsiteY81" fmla="*/ 2990538 h 6858000"/>
              <a:gd name="connsiteX82" fmla="*/ 463075 w 5734864"/>
              <a:gd name="connsiteY82" fmla="*/ 3055956 h 6858000"/>
              <a:gd name="connsiteX83" fmla="*/ 455013 w 5734864"/>
              <a:gd name="connsiteY83" fmla="*/ 3094482 h 6858000"/>
              <a:gd name="connsiteX84" fmla="*/ 428391 w 5734864"/>
              <a:gd name="connsiteY84" fmla="*/ 3198850 h 6858000"/>
              <a:gd name="connsiteX85" fmla="*/ 401440 w 5734864"/>
              <a:gd name="connsiteY85" fmla="*/ 3307560 h 6858000"/>
              <a:gd name="connsiteX86" fmla="*/ 386076 w 5734864"/>
              <a:gd name="connsiteY86" fmla="*/ 3373943 h 6858000"/>
              <a:gd name="connsiteX87" fmla="*/ 374726 w 5734864"/>
              <a:gd name="connsiteY87" fmla="*/ 3381364 h 6858000"/>
              <a:gd name="connsiteX88" fmla="*/ 369145 w 5734864"/>
              <a:gd name="connsiteY88" fmla="*/ 3383729 h 6858000"/>
              <a:gd name="connsiteX89" fmla="*/ 364294 w 5734864"/>
              <a:gd name="connsiteY89" fmla="*/ 3414159 h 6858000"/>
              <a:gd name="connsiteX90" fmla="*/ 366450 w 5734864"/>
              <a:gd name="connsiteY90" fmla="*/ 3436925 h 6858000"/>
              <a:gd name="connsiteX91" fmla="*/ 351743 w 5734864"/>
              <a:gd name="connsiteY91" fmla="*/ 3521619 h 6858000"/>
              <a:gd name="connsiteX92" fmla="*/ 345784 w 5734864"/>
              <a:gd name="connsiteY92" fmla="*/ 3603757 h 6858000"/>
              <a:gd name="connsiteX93" fmla="*/ 344198 w 5734864"/>
              <a:gd name="connsiteY93" fmla="*/ 3652424 h 6858000"/>
              <a:gd name="connsiteX94" fmla="*/ 352450 w 5734864"/>
              <a:gd name="connsiteY94" fmla="*/ 3665222 h 6858000"/>
              <a:gd name="connsiteX95" fmla="*/ 342621 w 5734864"/>
              <a:gd name="connsiteY95" fmla="*/ 3700804 h 6858000"/>
              <a:gd name="connsiteX96" fmla="*/ 341514 w 5734864"/>
              <a:gd name="connsiteY96" fmla="*/ 3734774 h 6858000"/>
              <a:gd name="connsiteX97" fmla="*/ 340607 w 5734864"/>
              <a:gd name="connsiteY97" fmla="*/ 3785153 h 6858000"/>
              <a:gd name="connsiteX98" fmla="*/ 340707 w 5734864"/>
              <a:gd name="connsiteY98" fmla="*/ 3788177 h 6858000"/>
              <a:gd name="connsiteX99" fmla="*/ 340361 w 5734864"/>
              <a:gd name="connsiteY99" fmla="*/ 3798803 h 6858000"/>
              <a:gd name="connsiteX100" fmla="*/ 339642 w 5734864"/>
              <a:gd name="connsiteY100" fmla="*/ 3838750 h 6858000"/>
              <a:gd name="connsiteX101" fmla="*/ 360295 w 5734864"/>
              <a:gd name="connsiteY101" fmla="*/ 4015196 h 6858000"/>
              <a:gd name="connsiteX102" fmla="*/ 339043 w 5734864"/>
              <a:gd name="connsiteY102" fmla="*/ 4052778 h 6858000"/>
              <a:gd name="connsiteX103" fmla="*/ 339343 w 5734864"/>
              <a:gd name="connsiteY103" fmla="*/ 4096257 h 6858000"/>
              <a:gd name="connsiteX104" fmla="*/ 340786 w 5734864"/>
              <a:gd name="connsiteY104" fmla="*/ 4321136 h 6858000"/>
              <a:gd name="connsiteX105" fmla="*/ 343158 w 5734864"/>
              <a:gd name="connsiteY105" fmla="*/ 4429174 h 6858000"/>
              <a:gd name="connsiteX106" fmla="*/ 334599 w 5734864"/>
              <a:gd name="connsiteY106" fmla="*/ 4449938 h 6858000"/>
              <a:gd name="connsiteX107" fmla="*/ 332890 w 5734864"/>
              <a:gd name="connsiteY107" fmla="*/ 4453515 h 6858000"/>
              <a:gd name="connsiteX108" fmla="*/ 331105 w 5734864"/>
              <a:gd name="connsiteY108" fmla="*/ 4467941 h 6858000"/>
              <a:gd name="connsiteX109" fmla="*/ 324289 w 5734864"/>
              <a:gd name="connsiteY109" fmla="*/ 4471861 h 6858000"/>
              <a:gd name="connsiteX110" fmla="*/ 317079 w 5734864"/>
              <a:gd name="connsiteY110" fmla="*/ 4493468 h 6858000"/>
              <a:gd name="connsiteX111" fmla="*/ 315557 w 5734864"/>
              <a:gd name="connsiteY111" fmla="*/ 4520067 h 6858000"/>
              <a:gd name="connsiteX112" fmla="*/ 315240 w 5734864"/>
              <a:gd name="connsiteY112" fmla="*/ 4536872 h 6858000"/>
              <a:gd name="connsiteX113" fmla="*/ 316200 w 5734864"/>
              <a:gd name="connsiteY113" fmla="*/ 4538297 h 6858000"/>
              <a:gd name="connsiteX114" fmla="*/ 317507 w 5734864"/>
              <a:gd name="connsiteY114" fmla="*/ 4547582 h 6858000"/>
              <a:gd name="connsiteX115" fmla="*/ 323078 w 5734864"/>
              <a:gd name="connsiteY115" fmla="*/ 4592102 h 6858000"/>
              <a:gd name="connsiteX116" fmla="*/ 328722 w 5734864"/>
              <a:gd name="connsiteY116" fmla="*/ 4667914 h 6858000"/>
              <a:gd name="connsiteX117" fmla="*/ 335597 w 5734864"/>
              <a:gd name="connsiteY117" fmla="*/ 4695035 h 6858000"/>
              <a:gd name="connsiteX118" fmla="*/ 339485 w 5734864"/>
              <a:gd name="connsiteY118" fmla="*/ 4695979 h 6858000"/>
              <a:gd name="connsiteX119" fmla="*/ 341089 w 5734864"/>
              <a:gd name="connsiteY119" fmla="*/ 4704268 h 6858000"/>
              <a:gd name="connsiteX120" fmla="*/ 342177 w 5734864"/>
              <a:gd name="connsiteY120" fmla="*/ 4706060 h 6858000"/>
              <a:gd name="connsiteX121" fmla="*/ 347751 w 5734864"/>
              <a:gd name="connsiteY121" fmla="*/ 4716754 h 6858000"/>
              <a:gd name="connsiteX122" fmla="*/ 344125 w 5734864"/>
              <a:gd name="connsiteY122" fmla="*/ 4764669 h 6858000"/>
              <a:gd name="connsiteX123" fmla="*/ 340188 w 5734864"/>
              <a:gd name="connsiteY123" fmla="*/ 4779386 h 6858000"/>
              <a:gd name="connsiteX124" fmla="*/ 335146 w 5734864"/>
              <a:gd name="connsiteY124" fmla="*/ 4787491 h 6858000"/>
              <a:gd name="connsiteX125" fmla="*/ 319124 w 5734864"/>
              <a:gd name="connsiteY125" fmla="*/ 4843514 h 6858000"/>
              <a:gd name="connsiteX126" fmla="*/ 305956 w 5734864"/>
              <a:gd name="connsiteY126" fmla="*/ 4881505 h 6858000"/>
              <a:gd name="connsiteX127" fmla="*/ 301062 w 5734864"/>
              <a:gd name="connsiteY127" fmla="*/ 4889332 h 6858000"/>
              <a:gd name="connsiteX128" fmla="*/ 302141 w 5734864"/>
              <a:gd name="connsiteY128" fmla="*/ 4899400 h 6858000"/>
              <a:gd name="connsiteX129" fmla="*/ 304424 w 5734864"/>
              <a:gd name="connsiteY129" fmla="*/ 4902664 h 6858000"/>
              <a:gd name="connsiteX130" fmla="*/ 293123 w 5734864"/>
              <a:gd name="connsiteY130" fmla="*/ 4932769 h 6858000"/>
              <a:gd name="connsiteX131" fmla="*/ 292275 w 5734864"/>
              <a:gd name="connsiteY131" fmla="*/ 4936482 h 6858000"/>
              <a:gd name="connsiteX132" fmla="*/ 288304 w 5734864"/>
              <a:gd name="connsiteY132" fmla="*/ 4962325 h 6858000"/>
              <a:gd name="connsiteX133" fmla="*/ 287420 w 5734864"/>
              <a:gd name="connsiteY133" fmla="*/ 5042193 h 6858000"/>
              <a:gd name="connsiteX134" fmla="*/ 287020 w 5734864"/>
              <a:gd name="connsiteY134" fmla="*/ 5065655 h 6858000"/>
              <a:gd name="connsiteX135" fmla="*/ 288488 w 5734864"/>
              <a:gd name="connsiteY135" fmla="*/ 5082216 h 6858000"/>
              <a:gd name="connsiteX136" fmla="*/ 282763 w 5734864"/>
              <a:gd name="connsiteY136" fmla="*/ 5127114 h 6858000"/>
              <a:gd name="connsiteX137" fmla="*/ 269316 w 5734864"/>
              <a:gd name="connsiteY137" fmla="*/ 5202682 h 6858000"/>
              <a:gd name="connsiteX138" fmla="*/ 269174 w 5734864"/>
              <a:gd name="connsiteY138" fmla="*/ 5230835 h 6858000"/>
              <a:gd name="connsiteX139" fmla="*/ 272679 w 5734864"/>
              <a:gd name="connsiteY139" fmla="*/ 5232660 h 6858000"/>
              <a:gd name="connsiteX140" fmla="*/ 272160 w 5734864"/>
              <a:gd name="connsiteY140" fmla="*/ 5241150 h 6858000"/>
              <a:gd name="connsiteX141" fmla="*/ 272760 w 5734864"/>
              <a:gd name="connsiteY141" fmla="*/ 5243156 h 6858000"/>
              <a:gd name="connsiteX142" fmla="*/ 275462 w 5734864"/>
              <a:gd name="connsiteY142" fmla="*/ 5254919 h 6858000"/>
              <a:gd name="connsiteX143" fmla="*/ 262897 w 5734864"/>
              <a:gd name="connsiteY143" fmla="*/ 5286259 h 6858000"/>
              <a:gd name="connsiteX144" fmla="*/ 252761 w 5734864"/>
              <a:gd name="connsiteY144" fmla="*/ 5357801 h 6858000"/>
              <a:gd name="connsiteX145" fmla="*/ 242360 w 5734864"/>
              <a:gd name="connsiteY145" fmla="*/ 5460080 h 6858000"/>
              <a:gd name="connsiteX146" fmla="*/ 229880 w 5734864"/>
              <a:gd name="connsiteY146" fmla="*/ 5539714 h 6858000"/>
              <a:gd name="connsiteX147" fmla="*/ 204283 w 5734864"/>
              <a:gd name="connsiteY147" fmla="*/ 5639080 h 6858000"/>
              <a:gd name="connsiteX148" fmla="*/ 198948 w 5734864"/>
              <a:gd name="connsiteY148" fmla="*/ 5710958 h 6858000"/>
              <a:gd name="connsiteX149" fmla="*/ 192367 w 5734864"/>
              <a:gd name="connsiteY149" fmla="*/ 5719859 h 6858000"/>
              <a:gd name="connsiteX150" fmla="*/ 188035 w 5734864"/>
              <a:gd name="connsiteY150" fmla="*/ 5729935 h 6858000"/>
              <a:gd name="connsiteX151" fmla="*/ 188428 w 5734864"/>
              <a:gd name="connsiteY151" fmla="*/ 5731182 h 6858000"/>
              <a:gd name="connsiteX152" fmla="*/ 181635 w 5734864"/>
              <a:gd name="connsiteY152" fmla="*/ 5753538 h 6858000"/>
              <a:gd name="connsiteX153" fmla="*/ 169744 w 5734864"/>
              <a:gd name="connsiteY153" fmla="*/ 5796307 h 6858000"/>
              <a:gd name="connsiteX154" fmla="*/ 170351 w 5734864"/>
              <a:gd name="connsiteY154" fmla="*/ 5796644 h 6858000"/>
              <a:gd name="connsiteX155" fmla="*/ 171559 w 5734864"/>
              <a:gd name="connsiteY155" fmla="*/ 5803435 h 6858000"/>
              <a:gd name="connsiteX156" fmla="*/ 172284 w 5734864"/>
              <a:gd name="connsiteY156" fmla="*/ 5816391 h 6858000"/>
              <a:gd name="connsiteX157" fmla="*/ 182542 w 5734864"/>
              <a:gd name="connsiteY157" fmla="*/ 5846382 h 6858000"/>
              <a:gd name="connsiteX158" fmla="*/ 175877 w 5734864"/>
              <a:gd name="connsiteY158" fmla="*/ 5871336 h 6858000"/>
              <a:gd name="connsiteX159" fmla="*/ 174910 w 5734864"/>
              <a:gd name="connsiteY159" fmla="*/ 5876376 h 6858000"/>
              <a:gd name="connsiteX160" fmla="*/ 175047 w 5734864"/>
              <a:gd name="connsiteY160" fmla="*/ 5876483 h 6858000"/>
              <a:gd name="connsiteX161" fmla="*/ 174335 w 5734864"/>
              <a:gd name="connsiteY161" fmla="*/ 5881814 h 6858000"/>
              <a:gd name="connsiteX162" fmla="*/ 171273 w 5734864"/>
              <a:gd name="connsiteY162" fmla="*/ 5895339 h 6858000"/>
              <a:gd name="connsiteX163" fmla="*/ 171658 w 5734864"/>
              <a:gd name="connsiteY163" fmla="*/ 5898749 h 6858000"/>
              <a:gd name="connsiteX164" fmla="*/ 174658 w 5734864"/>
              <a:gd name="connsiteY164" fmla="*/ 5919558 h 6858000"/>
              <a:gd name="connsiteX165" fmla="*/ 169099 w 5734864"/>
              <a:gd name="connsiteY165" fmla="*/ 5984417 h 6858000"/>
              <a:gd name="connsiteX166" fmla="*/ 162007 w 5734864"/>
              <a:gd name="connsiteY166" fmla="*/ 6049043 h 6858000"/>
              <a:gd name="connsiteX167" fmla="*/ 156875 w 5734864"/>
              <a:gd name="connsiteY167" fmla="*/ 6114000 h 6858000"/>
              <a:gd name="connsiteX168" fmla="*/ 165441 w 5734864"/>
              <a:gd name="connsiteY168" fmla="*/ 6146938 h 6858000"/>
              <a:gd name="connsiteX169" fmla="*/ 165177 w 5734864"/>
              <a:gd name="connsiteY169" fmla="*/ 6150658 h 6858000"/>
              <a:gd name="connsiteX170" fmla="*/ 161772 w 5734864"/>
              <a:gd name="connsiteY170" fmla="*/ 6160011 h 6858000"/>
              <a:gd name="connsiteX171" fmla="*/ 160051 w 5734864"/>
              <a:gd name="connsiteY171" fmla="*/ 6163393 h 6858000"/>
              <a:gd name="connsiteX172" fmla="*/ 158473 w 5734864"/>
              <a:gd name="connsiteY172" fmla="*/ 6168628 h 6858000"/>
              <a:gd name="connsiteX173" fmla="*/ 158573 w 5734864"/>
              <a:gd name="connsiteY173" fmla="*/ 6168799 h 6858000"/>
              <a:gd name="connsiteX174" fmla="*/ 146463 w 5734864"/>
              <a:gd name="connsiteY174" fmla="*/ 6196671 h 6858000"/>
              <a:gd name="connsiteX175" fmla="*/ 150209 w 5734864"/>
              <a:gd name="connsiteY175" fmla="*/ 6232365 h 6858000"/>
              <a:gd name="connsiteX176" fmla="*/ 148544 w 5734864"/>
              <a:gd name="connsiteY176" fmla="*/ 6246162 h 6858000"/>
              <a:gd name="connsiteX177" fmla="*/ 148403 w 5734864"/>
              <a:gd name="connsiteY177" fmla="*/ 6253754 h 6858000"/>
              <a:gd name="connsiteX178" fmla="*/ 138880 w 5734864"/>
              <a:gd name="connsiteY178" fmla="*/ 6276449 h 6858000"/>
              <a:gd name="connsiteX179" fmla="*/ 138683 w 5734864"/>
              <a:gd name="connsiteY179" fmla="*/ 6279721 h 6858000"/>
              <a:gd name="connsiteX180" fmla="*/ 130721 w 5734864"/>
              <a:gd name="connsiteY180" fmla="*/ 6293675 h 6858000"/>
              <a:gd name="connsiteX181" fmla="*/ 120717 w 5734864"/>
              <a:gd name="connsiteY181" fmla="*/ 6313967 h 6858000"/>
              <a:gd name="connsiteX182" fmla="*/ 120841 w 5734864"/>
              <a:gd name="connsiteY182" fmla="*/ 6315437 h 6858000"/>
              <a:gd name="connsiteX183" fmla="*/ 115208 w 5734864"/>
              <a:gd name="connsiteY183" fmla="*/ 6324024 h 6858000"/>
              <a:gd name="connsiteX184" fmla="*/ 101217 w 5734864"/>
              <a:gd name="connsiteY184" fmla="*/ 6365923 h 6858000"/>
              <a:gd name="connsiteX185" fmla="*/ 74946 w 5734864"/>
              <a:gd name="connsiteY185" fmla="*/ 6556817 h 6858000"/>
              <a:gd name="connsiteX186" fmla="*/ 16001 w 5734864"/>
              <a:gd name="connsiteY186" fmla="*/ 6808678 h 6858000"/>
              <a:gd name="connsiteX187" fmla="*/ 0 w 5734864"/>
              <a:gd name="connsiteY187" fmla="*/ 6858000 h 6858000"/>
              <a:gd name="connsiteX188" fmla="*/ 5734864 w 5734864"/>
              <a:gd name="connsiteY188" fmla="*/ 6858000 h 6858000"/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6695 w 5734864"/>
              <a:gd name="connsiteY13" fmla="*/ 1035077 h 6858000"/>
              <a:gd name="connsiteX14" fmla="*/ 847865 w 5734864"/>
              <a:gd name="connsiteY14" fmla="*/ 1070795 h 6858000"/>
              <a:gd name="connsiteX15" fmla="*/ 862786 w 5734864"/>
              <a:gd name="connsiteY15" fmla="*/ 1238994 h 6858000"/>
              <a:gd name="connsiteX16" fmla="*/ 859345 w 5734864"/>
              <a:gd name="connsiteY16" fmla="*/ 1380427 h 6858000"/>
              <a:gd name="connsiteX17" fmla="*/ 855172 w 5734864"/>
              <a:gd name="connsiteY17" fmla="*/ 1435262 h 6858000"/>
              <a:gd name="connsiteX18" fmla="*/ 860494 w 5734864"/>
              <a:gd name="connsiteY18" fmla="*/ 1453861 h 6858000"/>
              <a:gd name="connsiteX19" fmla="*/ 853731 w 5734864"/>
              <a:gd name="connsiteY19" fmla="*/ 1467047 h 6858000"/>
              <a:gd name="connsiteX20" fmla="*/ 845847 w 5734864"/>
              <a:gd name="connsiteY20" fmla="*/ 1502307 h 6858000"/>
              <a:gd name="connsiteX21" fmla="*/ 817613 w 5734864"/>
              <a:gd name="connsiteY21" fmla="*/ 1565166 h 6858000"/>
              <a:gd name="connsiteX22" fmla="*/ 804223 w 5734864"/>
              <a:gd name="connsiteY22" fmla="*/ 1601941 h 6858000"/>
              <a:gd name="connsiteX23" fmla="*/ 791773 w 5734864"/>
              <a:gd name="connsiteY23" fmla="*/ 1627005 h 6858000"/>
              <a:gd name="connsiteX24" fmla="*/ 774645 w 5734864"/>
              <a:gd name="connsiteY24" fmla="*/ 1699922 h 6858000"/>
              <a:gd name="connsiteX25" fmla="*/ 752343 w 5734864"/>
              <a:gd name="connsiteY25" fmla="*/ 1824604 h 6858000"/>
              <a:gd name="connsiteX26" fmla="*/ 746254 w 5734864"/>
              <a:gd name="connsiteY26" fmla="*/ 1850222 h 6858000"/>
              <a:gd name="connsiteX27" fmla="*/ 728600 w 5734864"/>
              <a:gd name="connsiteY27" fmla="*/ 1869603 h 6858000"/>
              <a:gd name="connsiteX28" fmla="*/ 724396 w 5734864"/>
              <a:gd name="connsiteY28" fmla="*/ 1883104 h 6858000"/>
              <a:gd name="connsiteX29" fmla="*/ 722165 w 5734864"/>
              <a:gd name="connsiteY29" fmla="*/ 1885924 h 6858000"/>
              <a:gd name="connsiteX30" fmla="*/ 721338 w 5734864"/>
              <a:gd name="connsiteY30" fmla="*/ 1887123 h 6858000"/>
              <a:gd name="connsiteX31" fmla="*/ 714840 w 5734864"/>
              <a:gd name="connsiteY31" fmla="*/ 1902274 h 6858000"/>
              <a:gd name="connsiteX32" fmla="*/ 722847 w 5734864"/>
              <a:gd name="connsiteY32" fmla="*/ 1929891 h 6858000"/>
              <a:gd name="connsiteX33" fmla="*/ 714660 w 5734864"/>
              <a:gd name="connsiteY33" fmla="*/ 1982709 h 6858000"/>
              <a:gd name="connsiteX34" fmla="*/ 710759 w 5734864"/>
              <a:gd name="connsiteY34" fmla="*/ 2013010 h 6858000"/>
              <a:gd name="connsiteX35" fmla="*/ 697927 w 5734864"/>
              <a:gd name="connsiteY35" fmla="*/ 2069833 h 6858000"/>
              <a:gd name="connsiteX36" fmla="*/ 693594 w 5734864"/>
              <a:gd name="connsiteY36" fmla="*/ 2103731 h 6858000"/>
              <a:gd name="connsiteX37" fmla="*/ 691109 w 5734864"/>
              <a:gd name="connsiteY37" fmla="*/ 2124027 h 6858000"/>
              <a:gd name="connsiteX38" fmla="*/ 676593 w 5734864"/>
              <a:gd name="connsiteY38" fmla="*/ 2176182 h 6858000"/>
              <a:gd name="connsiteX39" fmla="*/ 633227 w 5734864"/>
              <a:gd name="connsiteY39" fmla="*/ 2258036 h 6858000"/>
              <a:gd name="connsiteX40" fmla="*/ 625564 w 5734864"/>
              <a:gd name="connsiteY40" fmla="*/ 2284567 h 6858000"/>
              <a:gd name="connsiteX41" fmla="*/ 627074 w 5734864"/>
              <a:gd name="connsiteY41" fmla="*/ 2289605 h 6858000"/>
              <a:gd name="connsiteX42" fmla="*/ 614574 w 5734864"/>
              <a:gd name="connsiteY42" fmla="*/ 2308717 h 6858000"/>
              <a:gd name="connsiteX43" fmla="*/ 606890 w 5734864"/>
              <a:gd name="connsiteY43" fmla="*/ 2320662 h 6858000"/>
              <a:gd name="connsiteX44" fmla="*/ 605558 w 5734864"/>
              <a:gd name="connsiteY44" fmla="*/ 2327897 h 6858000"/>
              <a:gd name="connsiteX45" fmla="*/ 602202 w 5734864"/>
              <a:gd name="connsiteY45" fmla="*/ 2357749 h 6858000"/>
              <a:gd name="connsiteX46" fmla="*/ 600213 w 5734864"/>
              <a:gd name="connsiteY46" fmla="*/ 2364905 h 6858000"/>
              <a:gd name="connsiteX47" fmla="*/ 597160 w 5734864"/>
              <a:gd name="connsiteY47" fmla="*/ 2388351 h 6858000"/>
              <a:gd name="connsiteX48" fmla="*/ 597982 w 5734864"/>
              <a:gd name="connsiteY48" fmla="*/ 2402296 h 6858000"/>
              <a:gd name="connsiteX49" fmla="*/ 593150 w 5734864"/>
              <a:gd name="connsiteY49" fmla="*/ 2420015 h 6858000"/>
              <a:gd name="connsiteX50" fmla="*/ 592833 w 5734864"/>
              <a:gd name="connsiteY50" fmla="*/ 2422749 h 6858000"/>
              <a:gd name="connsiteX51" fmla="*/ 594479 w 5734864"/>
              <a:gd name="connsiteY51" fmla="*/ 2426002 h 6858000"/>
              <a:gd name="connsiteX52" fmla="*/ 591963 w 5734864"/>
              <a:gd name="connsiteY52" fmla="*/ 2431950 h 6858000"/>
              <a:gd name="connsiteX53" fmla="*/ 591544 w 5734864"/>
              <a:gd name="connsiteY53" fmla="*/ 2433897 h 6858000"/>
              <a:gd name="connsiteX54" fmla="*/ 589519 w 5734864"/>
              <a:gd name="connsiteY54" fmla="*/ 2451398 h 6858000"/>
              <a:gd name="connsiteX55" fmla="*/ 590037 w 5734864"/>
              <a:gd name="connsiteY55" fmla="*/ 2455536 h 6858000"/>
              <a:gd name="connsiteX56" fmla="*/ 588179 w 5734864"/>
              <a:gd name="connsiteY56" fmla="*/ 2462981 h 6858000"/>
              <a:gd name="connsiteX57" fmla="*/ 583434 w 5734864"/>
              <a:gd name="connsiteY57" fmla="*/ 2503991 h 6858000"/>
              <a:gd name="connsiteX58" fmla="*/ 567942 w 5734864"/>
              <a:gd name="connsiteY58" fmla="*/ 2652936 h 6858000"/>
              <a:gd name="connsiteX59" fmla="*/ 573869 w 5734864"/>
              <a:gd name="connsiteY59" fmla="*/ 2670188 h 6858000"/>
              <a:gd name="connsiteX60" fmla="*/ 575243 w 5734864"/>
              <a:gd name="connsiteY60" fmla="*/ 2688114 h 6858000"/>
              <a:gd name="connsiteX61" fmla="*/ 573824 w 5734864"/>
              <a:gd name="connsiteY61" fmla="*/ 2689856 h 6858000"/>
              <a:gd name="connsiteX62" fmla="*/ 570699 w 5734864"/>
              <a:gd name="connsiteY62" fmla="*/ 2709353 h 6858000"/>
              <a:gd name="connsiteX63" fmla="*/ 573192 w 5734864"/>
              <a:gd name="connsiteY63" fmla="*/ 2714527 h 6858000"/>
              <a:gd name="connsiteX64" fmla="*/ 572044 w 5734864"/>
              <a:gd name="connsiteY64" fmla="*/ 2728187 h 6858000"/>
              <a:gd name="connsiteX65" fmla="*/ 572465 w 5734864"/>
              <a:gd name="connsiteY65" fmla="*/ 2755863 h 6858000"/>
              <a:gd name="connsiteX66" fmla="*/ 570028 w 5734864"/>
              <a:gd name="connsiteY66" fmla="*/ 2760324 h 6858000"/>
              <a:gd name="connsiteX67" fmla="*/ 566748 w 5734864"/>
              <a:gd name="connsiteY67" fmla="*/ 2800948 h 6858000"/>
              <a:gd name="connsiteX68" fmla="*/ 565509 w 5734864"/>
              <a:gd name="connsiteY68" fmla="*/ 2801167 h 6858000"/>
              <a:gd name="connsiteX69" fmla="*/ 559367 w 5734864"/>
              <a:gd name="connsiteY69" fmla="*/ 2811129 h 6858000"/>
              <a:gd name="connsiteX70" fmla="*/ 550354 w 5734864"/>
              <a:gd name="connsiteY70" fmla="*/ 2830949 h 6858000"/>
              <a:gd name="connsiteX71" fmla="*/ 514795 w 5734864"/>
              <a:gd name="connsiteY71" fmla="*/ 2872433 h 6858000"/>
              <a:gd name="connsiteX72" fmla="*/ 509875 w 5734864"/>
              <a:gd name="connsiteY72" fmla="*/ 2923099 h 6858000"/>
              <a:gd name="connsiteX73" fmla="*/ 509577 w 5734864"/>
              <a:gd name="connsiteY73" fmla="*/ 2923197 h 6858000"/>
              <a:gd name="connsiteX74" fmla="*/ 507597 w 5734864"/>
              <a:gd name="connsiteY74" fmla="*/ 2931868 h 6858000"/>
              <a:gd name="connsiteX75" fmla="*/ 507379 w 5734864"/>
              <a:gd name="connsiteY75" fmla="*/ 2938322 h 6858000"/>
              <a:gd name="connsiteX76" fmla="*/ 504725 w 5734864"/>
              <a:gd name="connsiteY76" fmla="*/ 2954519 h 6858000"/>
              <a:gd name="connsiteX77" fmla="*/ 502018 w 5734864"/>
              <a:gd name="connsiteY77" fmla="*/ 2959643 h 6858000"/>
              <a:gd name="connsiteX78" fmla="*/ 498360 w 5734864"/>
              <a:gd name="connsiteY78" fmla="*/ 2961019 h 6858000"/>
              <a:gd name="connsiteX79" fmla="*/ 498483 w 5734864"/>
              <a:gd name="connsiteY79" fmla="*/ 2962590 h 6858000"/>
              <a:gd name="connsiteX80" fmla="*/ 484403 w 5734864"/>
              <a:gd name="connsiteY80" fmla="*/ 2990538 h 6858000"/>
              <a:gd name="connsiteX81" fmla="*/ 463075 w 5734864"/>
              <a:gd name="connsiteY81" fmla="*/ 3055956 h 6858000"/>
              <a:gd name="connsiteX82" fmla="*/ 455013 w 5734864"/>
              <a:gd name="connsiteY82" fmla="*/ 3094482 h 6858000"/>
              <a:gd name="connsiteX83" fmla="*/ 428391 w 5734864"/>
              <a:gd name="connsiteY83" fmla="*/ 3198850 h 6858000"/>
              <a:gd name="connsiteX84" fmla="*/ 401440 w 5734864"/>
              <a:gd name="connsiteY84" fmla="*/ 3307560 h 6858000"/>
              <a:gd name="connsiteX85" fmla="*/ 386076 w 5734864"/>
              <a:gd name="connsiteY85" fmla="*/ 3373943 h 6858000"/>
              <a:gd name="connsiteX86" fmla="*/ 374726 w 5734864"/>
              <a:gd name="connsiteY86" fmla="*/ 3381364 h 6858000"/>
              <a:gd name="connsiteX87" fmla="*/ 369145 w 5734864"/>
              <a:gd name="connsiteY87" fmla="*/ 3383729 h 6858000"/>
              <a:gd name="connsiteX88" fmla="*/ 364294 w 5734864"/>
              <a:gd name="connsiteY88" fmla="*/ 3414159 h 6858000"/>
              <a:gd name="connsiteX89" fmla="*/ 366450 w 5734864"/>
              <a:gd name="connsiteY89" fmla="*/ 3436925 h 6858000"/>
              <a:gd name="connsiteX90" fmla="*/ 351743 w 5734864"/>
              <a:gd name="connsiteY90" fmla="*/ 3521619 h 6858000"/>
              <a:gd name="connsiteX91" fmla="*/ 345784 w 5734864"/>
              <a:gd name="connsiteY91" fmla="*/ 3603757 h 6858000"/>
              <a:gd name="connsiteX92" fmla="*/ 344198 w 5734864"/>
              <a:gd name="connsiteY92" fmla="*/ 3652424 h 6858000"/>
              <a:gd name="connsiteX93" fmla="*/ 352450 w 5734864"/>
              <a:gd name="connsiteY93" fmla="*/ 3665222 h 6858000"/>
              <a:gd name="connsiteX94" fmla="*/ 342621 w 5734864"/>
              <a:gd name="connsiteY94" fmla="*/ 3700804 h 6858000"/>
              <a:gd name="connsiteX95" fmla="*/ 341514 w 5734864"/>
              <a:gd name="connsiteY95" fmla="*/ 3734774 h 6858000"/>
              <a:gd name="connsiteX96" fmla="*/ 340607 w 5734864"/>
              <a:gd name="connsiteY96" fmla="*/ 3785153 h 6858000"/>
              <a:gd name="connsiteX97" fmla="*/ 340707 w 5734864"/>
              <a:gd name="connsiteY97" fmla="*/ 3788177 h 6858000"/>
              <a:gd name="connsiteX98" fmla="*/ 340361 w 5734864"/>
              <a:gd name="connsiteY98" fmla="*/ 3798803 h 6858000"/>
              <a:gd name="connsiteX99" fmla="*/ 339642 w 5734864"/>
              <a:gd name="connsiteY99" fmla="*/ 3838750 h 6858000"/>
              <a:gd name="connsiteX100" fmla="*/ 360295 w 5734864"/>
              <a:gd name="connsiteY100" fmla="*/ 4015196 h 6858000"/>
              <a:gd name="connsiteX101" fmla="*/ 339043 w 5734864"/>
              <a:gd name="connsiteY101" fmla="*/ 4052778 h 6858000"/>
              <a:gd name="connsiteX102" fmla="*/ 339343 w 5734864"/>
              <a:gd name="connsiteY102" fmla="*/ 4096257 h 6858000"/>
              <a:gd name="connsiteX103" fmla="*/ 340786 w 5734864"/>
              <a:gd name="connsiteY103" fmla="*/ 4321136 h 6858000"/>
              <a:gd name="connsiteX104" fmla="*/ 343158 w 5734864"/>
              <a:gd name="connsiteY104" fmla="*/ 4429174 h 6858000"/>
              <a:gd name="connsiteX105" fmla="*/ 334599 w 5734864"/>
              <a:gd name="connsiteY105" fmla="*/ 4449938 h 6858000"/>
              <a:gd name="connsiteX106" fmla="*/ 332890 w 5734864"/>
              <a:gd name="connsiteY106" fmla="*/ 4453515 h 6858000"/>
              <a:gd name="connsiteX107" fmla="*/ 331105 w 5734864"/>
              <a:gd name="connsiteY107" fmla="*/ 4467941 h 6858000"/>
              <a:gd name="connsiteX108" fmla="*/ 324289 w 5734864"/>
              <a:gd name="connsiteY108" fmla="*/ 4471861 h 6858000"/>
              <a:gd name="connsiteX109" fmla="*/ 317079 w 5734864"/>
              <a:gd name="connsiteY109" fmla="*/ 4493468 h 6858000"/>
              <a:gd name="connsiteX110" fmla="*/ 315557 w 5734864"/>
              <a:gd name="connsiteY110" fmla="*/ 4520067 h 6858000"/>
              <a:gd name="connsiteX111" fmla="*/ 315240 w 5734864"/>
              <a:gd name="connsiteY111" fmla="*/ 4536872 h 6858000"/>
              <a:gd name="connsiteX112" fmla="*/ 316200 w 5734864"/>
              <a:gd name="connsiteY112" fmla="*/ 4538297 h 6858000"/>
              <a:gd name="connsiteX113" fmla="*/ 317507 w 5734864"/>
              <a:gd name="connsiteY113" fmla="*/ 4547582 h 6858000"/>
              <a:gd name="connsiteX114" fmla="*/ 323078 w 5734864"/>
              <a:gd name="connsiteY114" fmla="*/ 4592102 h 6858000"/>
              <a:gd name="connsiteX115" fmla="*/ 328722 w 5734864"/>
              <a:gd name="connsiteY115" fmla="*/ 4667914 h 6858000"/>
              <a:gd name="connsiteX116" fmla="*/ 335597 w 5734864"/>
              <a:gd name="connsiteY116" fmla="*/ 4695035 h 6858000"/>
              <a:gd name="connsiteX117" fmla="*/ 339485 w 5734864"/>
              <a:gd name="connsiteY117" fmla="*/ 4695979 h 6858000"/>
              <a:gd name="connsiteX118" fmla="*/ 341089 w 5734864"/>
              <a:gd name="connsiteY118" fmla="*/ 4704268 h 6858000"/>
              <a:gd name="connsiteX119" fmla="*/ 342177 w 5734864"/>
              <a:gd name="connsiteY119" fmla="*/ 4706060 h 6858000"/>
              <a:gd name="connsiteX120" fmla="*/ 347751 w 5734864"/>
              <a:gd name="connsiteY120" fmla="*/ 4716754 h 6858000"/>
              <a:gd name="connsiteX121" fmla="*/ 344125 w 5734864"/>
              <a:gd name="connsiteY121" fmla="*/ 4764669 h 6858000"/>
              <a:gd name="connsiteX122" fmla="*/ 340188 w 5734864"/>
              <a:gd name="connsiteY122" fmla="*/ 4779386 h 6858000"/>
              <a:gd name="connsiteX123" fmla="*/ 335146 w 5734864"/>
              <a:gd name="connsiteY123" fmla="*/ 4787491 h 6858000"/>
              <a:gd name="connsiteX124" fmla="*/ 319124 w 5734864"/>
              <a:gd name="connsiteY124" fmla="*/ 4843514 h 6858000"/>
              <a:gd name="connsiteX125" fmla="*/ 305956 w 5734864"/>
              <a:gd name="connsiteY125" fmla="*/ 4881505 h 6858000"/>
              <a:gd name="connsiteX126" fmla="*/ 301062 w 5734864"/>
              <a:gd name="connsiteY126" fmla="*/ 4889332 h 6858000"/>
              <a:gd name="connsiteX127" fmla="*/ 302141 w 5734864"/>
              <a:gd name="connsiteY127" fmla="*/ 4899400 h 6858000"/>
              <a:gd name="connsiteX128" fmla="*/ 304424 w 5734864"/>
              <a:gd name="connsiteY128" fmla="*/ 4902664 h 6858000"/>
              <a:gd name="connsiteX129" fmla="*/ 293123 w 5734864"/>
              <a:gd name="connsiteY129" fmla="*/ 4932769 h 6858000"/>
              <a:gd name="connsiteX130" fmla="*/ 292275 w 5734864"/>
              <a:gd name="connsiteY130" fmla="*/ 4936482 h 6858000"/>
              <a:gd name="connsiteX131" fmla="*/ 288304 w 5734864"/>
              <a:gd name="connsiteY131" fmla="*/ 4962325 h 6858000"/>
              <a:gd name="connsiteX132" fmla="*/ 287420 w 5734864"/>
              <a:gd name="connsiteY132" fmla="*/ 5042193 h 6858000"/>
              <a:gd name="connsiteX133" fmla="*/ 287020 w 5734864"/>
              <a:gd name="connsiteY133" fmla="*/ 5065655 h 6858000"/>
              <a:gd name="connsiteX134" fmla="*/ 288488 w 5734864"/>
              <a:gd name="connsiteY134" fmla="*/ 5082216 h 6858000"/>
              <a:gd name="connsiteX135" fmla="*/ 282763 w 5734864"/>
              <a:gd name="connsiteY135" fmla="*/ 5127114 h 6858000"/>
              <a:gd name="connsiteX136" fmla="*/ 269316 w 5734864"/>
              <a:gd name="connsiteY136" fmla="*/ 5202682 h 6858000"/>
              <a:gd name="connsiteX137" fmla="*/ 269174 w 5734864"/>
              <a:gd name="connsiteY137" fmla="*/ 5230835 h 6858000"/>
              <a:gd name="connsiteX138" fmla="*/ 272679 w 5734864"/>
              <a:gd name="connsiteY138" fmla="*/ 5232660 h 6858000"/>
              <a:gd name="connsiteX139" fmla="*/ 272160 w 5734864"/>
              <a:gd name="connsiteY139" fmla="*/ 5241150 h 6858000"/>
              <a:gd name="connsiteX140" fmla="*/ 272760 w 5734864"/>
              <a:gd name="connsiteY140" fmla="*/ 5243156 h 6858000"/>
              <a:gd name="connsiteX141" fmla="*/ 275462 w 5734864"/>
              <a:gd name="connsiteY141" fmla="*/ 5254919 h 6858000"/>
              <a:gd name="connsiteX142" fmla="*/ 262897 w 5734864"/>
              <a:gd name="connsiteY142" fmla="*/ 5286259 h 6858000"/>
              <a:gd name="connsiteX143" fmla="*/ 252761 w 5734864"/>
              <a:gd name="connsiteY143" fmla="*/ 5357801 h 6858000"/>
              <a:gd name="connsiteX144" fmla="*/ 242360 w 5734864"/>
              <a:gd name="connsiteY144" fmla="*/ 5460080 h 6858000"/>
              <a:gd name="connsiteX145" fmla="*/ 229880 w 5734864"/>
              <a:gd name="connsiteY145" fmla="*/ 5539714 h 6858000"/>
              <a:gd name="connsiteX146" fmla="*/ 204283 w 5734864"/>
              <a:gd name="connsiteY146" fmla="*/ 5639080 h 6858000"/>
              <a:gd name="connsiteX147" fmla="*/ 198948 w 5734864"/>
              <a:gd name="connsiteY147" fmla="*/ 5710958 h 6858000"/>
              <a:gd name="connsiteX148" fmla="*/ 192367 w 5734864"/>
              <a:gd name="connsiteY148" fmla="*/ 5719859 h 6858000"/>
              <a:gd name="connsiteX149" fmla="*/ 188035 w 5734864"/>
              <a:gd name="connsiteY149" fmla="*/ 5729935 h 6858000"/>
              <a:gd name="connsiteX150" fmla="*/ 188428 w 5734864"/>
              <a:gd name="connsiteY150" fmla="*/ 5731182 h 6858000"/>
              <a:gd name="connsiteX151" fmla="*/ 181635 w 5734864"/>
              <a:gd name="connsiteY151" fmla="*/ 5753538 h 6858000"/>
              <a:gd name="connsiteX152" fmla="*/ 169744 w 5734864"/>
              <a:gd name="connsiteY152" fmla="*/ 5796307 h 6858000"/>
              <a:gd name="connsiteX153" fmla="*/ 170351 w 5734864"/>
              <a:gd name="connsiteY153" fmla="*/ 5796644 h 6858000"/>
              <a:gd name="connsiteX154" fmla="*/ 171559 w 5734864"/>
              <a:gd name="connsiteY154" fmla="*/ 5803435 h 6858000"/>
              <a:gd name="connsiteX155" fmla="*/ 172284 w 5734864"/>
              <a:gd name="connsiteY155" fmla="*/ 5816391 h 6858000"/>
              <a:gd name="connsiteX156" fmla="*/ 182542 w 5734864"/>
              <a:gd name="connsiteY156" fmla="*/ 5846382 h 6858000"/>
              <a:gd name="connsiteX157" fmla="*/ 175877 w 5734864"/>
              <a:gd name="connsiteY157" fmla="*/ 5871336 h 6858000"/>
              <a:gd name="connsiteX158" fmla="*/ 174910 w 5734864"/>
              <a:gd name="connsiteY158" fmla="*/ 5876376 h 6858000"/>
              <a:gd name="connsiteX159" fmla="*/ 175047 w 5734864"/>
              <a:gd name="connsiteY159" fmla="*/ 5876483 h 6858000"/>
              <a:gd name="connsiteX160" fmla="*/ 174335 w 5734864"/>
              <a:gd name="connsiteY160" fmla="*/ 5881814 h 6858000"/>
              <a:gd name="connsiteX161" fmla="*/ 171273 w 5734864"/>
              <a:gd name="connsiteY161" fmla="*/ 5895339 h 6858000"/>
              <a:gd name="connsiteX162" fmla="*/ 171658 w 5734864"/>
              <a:gd name="connsiteY162" fmla="*/ 5898749 h 6858000"/>
              <a:gd name="connsiteX163" fmla="*/ 174658 w 5734864"/>
              <a:gd name="connsiteY163" fmla="*/ 5919558 h 6858000"/>
              <a:gd name="connsiteX164" fmla="*/ 169099 w 5734864"/>
              <a:gd name="connsiteY164" fmla="*/ 5984417 h 6858000"/>
              <a:gd name="connsiteX165" fmla="*/ 162007 w 5734864"/>
              <a:gd name="connsiteY165" fmla="*/ 6049043 h 6858000"/>
              <a:gd name="connsiteX166" fmla="*/ 156875 w 5734864"/>
              <a:gd name="connsiteY166" fmla="*/ 6114000 h 6858000"/>
              <a:gd name="connsiteX167" fmla="*/ 165441 w 5734864"/>
              <a:gd name="connsiteY167" fmla="*/ 6146938 h 6858000"/>
              <a:gd name="connsiteX168" fmla="*/ 165177 w 5734864"/>
              <a:gd name="connsiteY168" fmla="*/ 6150658 h 6858000"/>
              <a:gd name="connsiteX169" fmla="*/ 161772 w 5734864"/>
              <a:gd name="connsiteY169" fmla="*/ 6160011 h 6858000"/>
              <a:gd name="connsiteX170" fmla="*/ 160051 w 5734864"/>
              <a:gd name="connsiteY170" fmla="*/ 6163393 h 6858000"/>
              <a:gd name="connsiteX171" fmla="*/ 158473 w 5734864"/>
              <a:gd name="connsiteY171" fmla="*/ 6168628 h 6858000"/>
              <a:gd name="connsiteX172" fmla="*/ 158573 w 5734864"/>
              <a:gd name="connsiteY172" fmla="*/ 6168799 h 6858000"/>
              <a:gd name="connsiteX173" fmla="*/ 146463 w 5734864"/>
              <a:gd name="connsiteY173" fmla="*/ 6196671 h 6858000"/>
              <a:gd name="connsiteX174" fmla="*/ 150209 w 5734864"/>
              <a:gd name="connsiteY174" fmla="*/ 6232365 h 6858000"/>
              <a:gd name="connsiteX175" fmla="*/ 148544 w 5734864"/>
              <a:gd name="connsiteY175" fmla="*/ 6246162 h 6858000"/>
              <a:gd name="connsiteX176" fmla="*/ 148403 w 5734864"/>
              <a:gd name="connsiteY176" fmla="*/ 6253754 h 6858000"/>
              <a:gd name="connsiteX177" fmla="*/ 138880 w 5734864"/>
              <a:gd name="connsiteY177" fmla="*/ 6276449 h 6858000"/>
              <a:gd name="connsiteX178" fmla="*/ 138683 w 5734864"/>
              <a:gd name="connsiteY178" fmla="*/ 6279721 h 6858000"/>
              <a:gd name="connsiteX179" fmla="*/ 130721 w 5734864"/>
              <a:gd name="connsiteY179" fmla="*/ 6293675 h 6858000"/>
              <a:gd name="connsiteX180" fmla="*/ 120717 w 5734864"/>
              <a:gd name="connsiteY180" fmla="*/ 6313967 h 6858000"/>
              <a:gd name="connsiteX181" fmla="*/ 120841 w 5734864"/>
              <a:gd name="connsiteY181" fmla="*/ 6315437 h 6858000"/>
              <a:gd name="connsiteX182" fmla="*/ 115208 w 5734864"/>
              <a:gd name="connsiteY182" fmla="*/ 6324024 h 6858000"/>
              <a:gd name="connsiteX183" fmla="*/ 101217 w 5734864"/>
              <a:gd name="connsiteY183" fmla="*/ 6365923 h 6858000"/>
              <a:gd name="connsiteX184" fmla="*/ 74946 w 5734864"/>
              <a:gd name="connsiteY184" fmla="*/ 6556817 h 6858000"/>
              <a:gd name="connsiteX185" fmla="*/ 16001 w 5734864"/>
              <a:gd name="connsiteY185" fmla="*/ 6808678 h 6858000"/>
              <a:gd name="connsiteX186" fmla="*/ 0 w 5734864"/>
              <a:gd name="connsiteY186" fmla="*/ 6858000 h 6858000"/>
              <a:gd name="connsiteX187" fmla="*/ 5734864 w 5734864"/>
              <a:gd name="connsiteY187" fmla="*/ 6858000 h 6858000"/>
              <a:gd name="connsiteX188" fmla="*/ 5734864 w 5734864"/>
              <a:gd name="connsiteY188" fmla="*/ 0 h 6858000"/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7865 w 5734864"/>
              <a:gd name="connsiteY13" fmla="*/ 1070795 h 6858000"/>
              <a:gd name="connsiteX14" fmla="*/ 862786 w 5734864"/>
              <a:gd name="connsiteY14" fmla="*/ 1238994 h 6858000"/>
              <a:gd name="connsiteX15" fmla="*/ 859345 w 5734864"/>
              <a:gd name="connsiteY15" fmla="*/ 1380427 h 6858000"/>
              <a:gd name="connsiteX16" fmla="*/ 855172 w 5734864"/>
              <a:gd name="connsiteY16" fmla="*/ 1435262 h 6858000"/>
              <a:gd name="connsiteX17" fmla="*/ 860494 w 5734864"/>
              <a:gd name="connsiteY17" fmla="*/ 1453861 h 6858000"/>
              <a:gd name="connsiteX18" fmla="*/ 853731 w 5734864"/>
              <a:gd name="connsiteY18" fmla="*/ 1467047 h 6858000"/>
              <a:gd name="connsiteX19" fmla="*/ 845847 w 5734864"/>
              <a:gd name="connsiteY19" fmla="*/ 1502307 h 6858000"/>
              <a:gd name="connsiteX20" fmla="*/ 817613 w 5734864"/>
              <a:gd name="connsiteY20" fmla="*/ 1565166 h 6858000"/>
              <a:gd name="connsiteX21" fmla="*/ 804223 w 5734864"/>
              <a:gd name="connsiteY21" fmla="*/ 1601941 h 6858000"/>
              <a:gd name="connsiteX22" fmla="*/ 791773 w 5734864"/>
              <a:gd name="connsiteY22" fmla="*/ 1627005 h 6858000"/>
              <a:gd name="connsiteX23" fmla="*/ 774645 w 5734864"/>
              <a:gd name="connsiteY23" fmla="*/ 1699922 h 6858000"/>
              <a:gd name="connsiteX24" fmla="*/ 752343 w 5734864"/>
              <a:gd name="connsiteY24" fmla="*/ 1824604 h 6858000"/>
              <a:gd name="connsiteX25" fmla="*/ 746254 w 5734864"/>
              <a:gd name="connsiteY25" fmla="*/ 1850222 h 6858000"/>
              <a:gd name="connsiteX26" fmla="*/ 728600 w 5734864"/>
              <a:gd name="connsiteY26" fmla="*/ 1869603 h 6858000"/>
              <a:gd name="connsiteX27" fmla="*/ 724396 w 5734864"/>
              <a:gd name="connsiteY27" fmla="*/ 1883104 h 6858000"/>
              <a:gd name="connsiteX28" fmla="*/ 722165 w 5734864"/>
              <a:gd name="connsiteY28" fmla="*/ 1885924 h 6858000"/>
              <a:gd name="connsiteX29" fmla="*/ 721338 w 5734864"/>
              <a:gd name="connsiteY29" fmla="*/ 1887123 h 6858000"/>
              <a:gd name="connsiteX30" fmla="*/ 714840 w 5734864"/>
              <a:gd name="connsiteY30" fmla="*/ 1902274 h 6858000"/>
              <a:gd name="connsiteX31" fmla="*/ 722847 w 5734864"/>
              <a:gd name="connsiteY31" fmla="*/ 1929891 h 6858000"/>
              <a:gd name="connsiteX32" fmla="*/ 714660 w 5734864"/>
              <a:gd name="connsiteY32" fmla="*/ 1982709 h 6858000"/>
              <a:gd name="connsiteX33" fmla="*/ 710759 w 5734864"/>
              <a:gd name="connsiteY33" fmla="*/ 2013010 h 6858000"/>
              <a:gd name="connsiteX34" fmla="*/ 697927 w 5734864"/>
              <a:gd name="connsiteY34" fmla="*/ 2069833 h 6858000"/>
              <a:gd name="connsiteX35" fmla="*/ 693594 w 5734864"/>
              <a:gd name="connsiteY35" fmla="*/ 2103731 h 6858000"/>
              <a:gd name="connsiteX36" fmla="*/ 691109 w 5734864"/>
              <a:gd name="connsiteY36" fmla="*/ 2124027 h 6858000"/>
              <a:gd name="connsiteX37" fmla="*/ 676593 w 5734864"/>
              <a:gd name="connsiteY37" fmla="*/ 2176182 h 6858000"/>
              <a:gd name="connsiteX38" fmla="*/ 633227 w 5734864"/>
              <a:gd name="connsiteY38" fmla="*/ 2258036 h 6858000"/>
              <a:gd name="connsiteX39" fmla="*/ 625564 w 5734864"/>
              <a:gd name="connsiteY39" fmla="*/ 2284567 h 6858000"/>
              <a:gd name="connsiteX40" fmla="*/ 627074 w 5734864"/>
              <a:gd name="connsiteY40" fmla="*/ 2289605 h 6858000"/>
              <a:gd name="connsiteX41" fmla="*/ 614574 w 5734864"/>
              <a:gd name="connsiteY41" fmla="*/ 2308717 h 6858000"/>
              <a:gd name="connsiteX42" fmla="*/ 606890 w 5734864"/>
              <a:gd name="connsiteY42" fmla="*/ 2320662 h 6858000"/>
              <a:gd name="connsiteX43" fmla="*/ 605558 w 5734864"/>
              <a:gd name="connsiteY43" fmla="*/ 2327897 h 6858000"/>
              <a:gd name="connsiteX44" fmla="*/ 602202 w 5734864"/>
              <a:gd name="connsiteY44" fmla="*/ 2357749 h 6858000"/>
              <a:gd name="connsiteX45" fmla="*/ 600213 w 5734864"/>
              <a:gd name="connsiteY45" fmla="*/ 2364905 h 6858000"/>
              <a:gd name="connsiteX46" fmla="*/ 597160 w 5734864"/>
              <a:gd name="connsiteY46" fmla="*/ 2388351 h 6858000"/>
              <a:gd name="connsiteX47" fmla="*/ 597982 w 5734864"/>
              <a:gd name="connsiteY47" fmla="*/ 2402296 h 6858000"/>
              <a:gd name="connsiteX48" fmla="*/ 593150 w 5734864"/>
              <a:gd name="connsiteY48" fmla="*/ 2420015 h 6858000"/>
              <a:gd name="connsiteX49" fmla="*/ 592833 w 5734864"/>
              <a:gd name="connsiteY49" fmla="*/ 2422749 h 6858000"/>
              <a:gd name="connsiteX50" fmla="*/ 594479 w 5734864"/>
              <a:gd name="connsiteY50" fmla="*/ 2426002 h 6858000"/>
              <a:gd name="connsiteX51" fmla="*/ 591963 w 5734864"/>
              <a:gd name="connsiteY51" fmla="*/ 2431950 h 6858000"/>
              <a:gd name="connsiteX52" fmla="*/ 591544 w 5734864"/>
              <a:gd name="connsiteY52" fmla="*/ 2433897 h 6858000"/>
              <a:gd name="connsiteX53" fmla="*/ 589519 w 5734864"/>
              <a:gd name="connsiteY53" fmla="*/ 2451398 h 6858000"/>
              <a:gd name="connsiteX54" fmla="*/ 590037 w 5734864"/>
              <a:gd name="connsiteY54" fmla="*/ 2455536 h 6858000"/>
              <a:gd name="connsiteX55" fmla="*/ 588179 w 5734864"/>
              <a:gd name="connsiteY55" fmla="*/ 2462981 h 6858000"/>
              <a:gd name="connsiteX56" fmla="*/ 583434 w 5734864"/>
              <a:gd name="connsiteY56" fmla="*/ 2503991 h 6858000"/>
              <a:gd name="connsiteX57" fmla="*/ 567942 w 5734864"/>
              <a:gd name="connsiteY57" fmla="*/ 2652936 h 6858000"/>
              <a:gd name="connsiteX58" fmla="*/ 573869 w 5734864"/>
              <a:gd name="connsiteY58" fmla="*/ 2670188 h 6858000"/>
              <a:gd name="connsiteX59" fmla="*/ 575243 w 5734864"/>
              <a:gd name="connsiteY59" fmla="*/ 2688114 h 6858000"/>
              <a:gd name="connsiteX60" fmla="*/ 573824 w 5734864"/>
              <a:gd name="connsiteY60" fmla="*/ 2689856 h 6858000"/>
              <a:gd name="connsiteX61" fmla="*/ 570699 w 5734864"/>
              <a:gd name="connsiteY61" fmla="*/ 2709353 h 6858000"/>
              <a:gd name="connsiteX62" fmla="*/ 573192 w 5734864"/>
              <a:gd name="connsiteY62" fmla="*/ 2714527 h 6858000"/>
              <a:gd name="connsiteX63" fmla="*/ 572044 w 5734864"/>
              <a:gd name="connsiteY63" fmla="*/ 2728187 h 6858000"/>
              <a:gd name="connsiteX64" fmla="*/ 572465 w 5734864"/>
              <a:gd name="connsiteY64" fmla="*/ 2755863 h 6858000"/>
              <a:gd name="connsiteX65" fmla="*/ 570028 w 5734864"/>
              <a:gd name="connsiteY65" fmla="*/ 2760324 h 6858000"/>
              <a:gd name="connsiteX66" fmla="*/ 566748 w 5734864"/>
              <a:gd name="connsiteY66" fmla="*/ 2800948 h 6858000"/>
              <a:gd name="connsiteX67" fmla="*/ 565509 w 5734864"/>
              <a:gd name="connsiteY67" fmla="*/ 2801167 h 6858000"/>
              <a:gd name="connsiteX68" fmla="*/ 559367 w 5734864"/>
              <a:gd name="connsiteY68" fmla="*/ 2811129 h 6858000"/>
              <a:gd name="connsiteX69" fmla="*/ 550354 w 5734864"/>
              <a:gd name="connsiteY69" fmla="*/ 2830949 h 6858000"/>
              <a:gd name="connsiteX70" fmla="*/ 514795 w 5734864"/>
              <a:gd name="connsiteY70" fmla="*/ 2872433 h 6858000"/>
              <a:gd name="connsiteX71" fmla="*/ 509875 w 5734864"/>
              <a:gd name="connsiteY71" fmla="*/ 2923099 h 6858000"/>
              <a:gd name="connsiteX72" fmla="*/ 509577 w 5734864"/>
              <a:gd name="connsiteY72" fmla="*/ 2923197 h 6858000"/>
              <a:gd name="connsiteX73" fmla="*/ 507597 w 5734864"/>
              <a:gd name="connsiteY73" fmla="*/ 2931868 h 6858000"/>
              <a:gd name="connsiteX74" fmla="*/ 507379 w 5734864"/>
              <a:gd name="connsiteY74" fmla="*/ 2938322 h 6858000"/>
              <a:gd name="connsiteX75" fmla="*/ 504725 w 5734864"/>
              <a:gd name="connsiteY75" fmla="*/ 2954519 h 6858000"/>
              <a:gd name="connsiteX76" fmla="*/ 502018 w 5734864"/>
              <a:gd name="connsiteY76" fmla="*/ 2959643 h 6858000"/>
              <a:gd name="connsiteX77" fmla="*/ 498360 w 5734864"/>
              <a:gd name="connsiteY77" fmla="*/ 2961019 h 6858000"/>
              <a:gd name="connsiteX78" fmla="*/ 498483 w 5734864"/>
              <a:gd name="connsiteY78" fmla="*/ 2962590 h 6858000"/>
              <a:gd name="connsiteX79" fmla="*/ 484403 w 5734864"/>
              <a:gd name="connsiteY79" fmla="*/ 2990538 h 6858000"/>
              <a:gd name="connsiteX80" fmla="*/ 463075 w 5734864"/>
              <a:gd name="connsiteY80" fmla="*/ 3055956 h 6858000"/>
              <a:gd name="connsiteX81" fmla="*/ 455013 w 5734864"/>
              <a:gd name="connsiteY81" fmla="*/ 3094482 h 6858000"/>
              <a:gd name="connsiteX82" fmla="*/ 428391 w 5734864"/>
              <a:gd name="connsiteY82" fmla="*/ 3198850 h 6858000"/>
              <a:gd name="connsiteX83" fmla="*/ 401440 w 5734864"/>
              <a:gd name="connsiteY83" fmla="*/ 3307560 h 6858000"/>
              <a:gd name="connsiteX84" fmla="*/ 386076 w 5734864"/>
              <a:gd name="connsiteY84" fmla="*/ 3373943 h 6858000"/>
              <a:gd name="connsiteX85" fmla="*/ 374726 w 5734864"/>
              <a:gd name="connsiteY85" fmla="*/ 3381364 h 6858000"/>
              <a:gd name="connsiteX86" fmla="*/ 369145 w 5734864"/>
              <a:gd name="connsiteY86" fmla="*/ 3383729 h 6858000"/>
              <a:gd name="connsiteX87" fmla="*/ 364294 w 5734864"/>
              <a:gd name="connsiteY87" fmla="*/ 3414159 h 6858000"/>
              <a:gd name="connsiteX88" fmla="*/ 366450 w 5734864"/>
              <a:gd name="connsiteY88" fmla="*/ 3436925 h 6858000"/>
              <a:gd name="connsiteX89" fmla="*/ 351743 w 5734864"/>
              <a:gd name="connsiteY89" fmla="*/ 3521619 h 6858000"/>
              <a:gd name="connsiteX90" fmla="*/ 345784 w 5734864"/>
              <a:gd name="connsiteY90" fmla="*/ 3603757 h 6858000"/>
              <a:gd name="connsiteX91" fmla="*/ 344198 w 5734864"/>
              <a:gd name="connsiteY91" fmla="*/ 3652424 h 6858000"/>
              <a:gd name="connsiteX92" fmla="*/ 352450 w 5734864"/>
              <a:gd name="connsiteY92" fmla="*/ 3665222 h 6858000"/>
              <a:gd name="connsiteX93" fmla="*/ 342621 w 5734864"/>
              <a:gd name="connsiteY93" fmla="*/ 3700804 h 6858000"/>
              <a:gd name="connsiteX94" fmla="*/ 341514 w 5734864"/>
              <a:gd name="connsiteY94" fmla="*/ 3734774 h 6858000"/>
              <a:gd name="connsiteX95" fmla="*/ 340607 w 5734864"/>
              <a:gd name="connsiteY95" fmla="*/ 3785153 h 6858000"/>
              <a:gd name="connsiteX96" fmla="*/ 340707 w 5734864"/>
              <a:gd name="connsiteY96" fmla="*/ 3788177 h 6858000"/>
              <a:gd name="connsiteX97" fmla="*/ 340361 w 5734864"/>
              <a:gd name="connsiteY97" fmla="*/ 3798803 h 6858000"/>
              <a:gd name="connsiteX98" fmla="*/ 339642 w 5734864"/>
              <a:gd name="connsiteY98" fmla="*/ 3838750 h 6858000"/>
              <a:gd name="connsiteX99" fmla="*/ 360295 w 5734864"/>
              <a:gd name="connsiteY99" fmla="*/ 4015196 h 6858000"/>
              <a:gd name="connsiteX100" fmla="*/ 339043 w 5734864"/>
              <a:gd name="connsiteY100" fmla="*/ 4052778 h 6858000"/>
              <a:gd name="connsiteX101" fmla="*/ 339343 w 5734864"/>
              <a:gd name="connsiteY101" fmla="*/ 4096257 h 6858000"/>
              <a:gd name="connsiteX102" fmla="*/ 340786 w 5734864"/>
              <a:gd name="connsiteY102" fmla="*/ 4321136 h 6858000"/>
              <a:gd name="connsiteX103" fmla="*/ 343158 w 5734864"/>
              <a:gd name="connsiteY103" fmla="*/ 4429174 h 6858000"/>
              <a:gd name="connsiteX104" fmla="*/ 334599 w 5734864"/>
              <a:gd name="connsiteY104" fmla="*/ 4449938 h 6858000"/>
              <a:gd name="connsiteX105" fmla="*/ 332890 w 5734864"/>
              <a:gd name="connsiteY105" fmla="*/ 4453515 h 6858000"/>
              <a:gd name="connsiteX106" fmla="*/ 331105 w 5734864"/>
              <a:gd name="connsiteY106" fmla="*/ 4467941 h 6858000"/>
              <a:gd name="connsiteX107" fmla="*/ 324289 w 5734864"/>
              <a:gd name="connsiteY107" fmla="*/ 4471861 h 6858000"/>
              <a:gd name="connsiteX108" fmla="*/ 317079 w 5734864"/>
              <a:gd name="connsiteY108" fmla="*/ 4493468 h 6858000"/>
              <a:gd name="connsiteX109" fmla="*/ 315557 w 5734864"/>
              <a:gd name="connsiteY109" fmla="*/ 4520067 h 6858000"/>
              <a:gd name="connsiteX110" fmla="*/ 315240 w 5734864"/>
              <a:gd name="connsiteY110" fmla="*/ 4536872 h 6858000"/>
              <a:gd name="connsiteX111" fmla="*/ 316200 w 5734864"/>
              <a:gd name="connsiteY111" fmla="*/ 4538297 h 6858000"/>
              <a:gd name="connsiteX112" fmla="*/ 317507 w 5734864"/>
              <a:gd name="connsiteY112" fmla="*/ 4547582 h 6858000"/>
              <a:gd name="connsiteX113" fmla="*/ 323078 w 5734864"/>
              <a:gd name="connsiteY113" fmla="*/ 4592102 h 6858000"/>
              <a:gd name="connsiteX114" fmla="*/ 328722 w 5734864"/>
              <a:gd name="connsiteY114" fmla="*/ 4667914 h 6858000"/>
              <a:gd name="connsiteX115" fmla="*/ 335597 w 5734864"/>
              <a:gd name="connsiteY115" fmla="*/ 4695035 h 6858000"/>
              <a:gd name="connsiteX116" fmla="*/ 339485 w 5734864"/>
              <a:gd name="connsiteY116" fmla="*/ 4695979 h 6858000"/>
              <a:gd name="connsiteX117" fmla="*/ 341089 w 5734864"/>
              <a:gd name="connsiteY117" fmla="*/ 4704268 h 6858000"/>
              <a:gd name="connsiteX118" fmla="*/ 342177 w 5734864"/>
              <a:gd name="connsiteY118" fmla="*/ 4706060 h 6858000"/>
              <a:gd name="connsiteX119" fmla="*/ 347751 w 5734864"/>
              <a:gd name="connsiteY119" fmla="*/ 4716754 h 6858000"/>
              <a:gd name="connsiteX120" fmla="*/ 344125 w 5734864"/>
              <a:gd name="connsiteY120" fmla="*/ 4764669 h 6858000"/>
              <a:gd name="connsiteX121" fmla="*/ 340188 w 5734864"/>
              <a:gd name="connsiteY121" fmla="*/ 4779386 h 6858000"/>
              <a:gd name="connsiteX122" fmla="*/ 335146 w 5734864"/>
              <a:gd name="connsiteY122" fmla="*/ 4787491 h 6858000"/>
              <a:gd name="connsiteX123" fmla="*/ 319124 w 5734864"/>
              <a:gd name="connsiteY123" fmla="*/ 4843514 h 6858000"/>
              <a:gd name="connsiteX124" fmla="*/ 305956 w 5734864"/>
              <a:gd name="connsiteY124" fmla="*/ 4881505 h 6858000"/>
              <a:gd name="connsiteX125" fmla="*/ 301062 w 5734864"/>
              <a:gd name="connsiteY125" fmla="*/ 4889332 h 6858000"/>
              <a:gd name="connsiteX126" fmla="*/ 302141 w 5734864"/>
              <a:gd name="connsiteY126" fmla="*/ 4899400 h 6858000"/>
              <a:gd name="connsiteX127" fmla="*/ 304424 w 5734864"/>
              <a:gd name="connsiteY127" fmla="*/ 4902664 h 6858000"/>
              <a:gd name="connsiteX128" fmla="*/ 293123 w 5734864"/>
              <a:gd name="connsiteY128" fmla="*/ 4932769 h 6858000"/>
              <a:gd name="connsiteX129" fmla="*/ 292275 w 5734864"/>
              <a:gd name="connsiteY129" fmla="*/ 4936482 h 6858000"/>
              <a:gd name="connsiteX130" fmla="*/ 288304 w 5734864"/>
              <a:gd name="connsiteY130" fmla="*/ 4962325 h 6858000"/>
              <a:gd name="connsiteX131" fmla="*/ 287420 w 5734864"/>
              <a:gd name="connsiteY131" fmla="*/ 5042193 h 6858000"/>
              <a:gd name="connsiteX132" fmla="*/ 287020 w 5734864"/>
              <a:gd name="connsiteY132" fmla="*/ 5065655 h 6858000"/>
              <a:gd name="connsiteX133" fmla="*/ 288488 w 5734864"/>
              <a:gd name="connsiteY133" fmla="*/ 5082216 h 6858000"/>
              <a:gd name="connsiteX134" fmla="*/ 282763 w 5734864"/>
              <a:gd name="connsiteY134" fmla="*/ 5127114 h 6858000"/>
              <a:gd name="connsiteX135" fmla="*/ 269316 w 5734864"/>
              <a:gd name="connsiteY135" fmla="*/ 5202682 h 6858000"/>
              <a:gd name="connsiteX136" fmla="*/ 269174 w 5734864"/>
              <a:gd name="connsiteY136" fmla="*/ 5230835 h 6858000"/>
              <a:gd name="connsiteX137" fmla="*/ 272679 w 5734864"/>
              <a:gd name="connsiteY137" fmla="*/ 5232660 h 6858000"/>
              <a:gd name="connsiteX138" fmla="*/ 272160 w 5734864"/>
              <a:gd name="connsiteY138" fmla="*/ 5241150 h 6858000"/>
              <a:gd name="connsiteX139" fmla="*/ 272760 w 5734864"/>
              <a:gd name="connsiteY139" fmla="*/ 5243156 h 6858000"/>
              <a:gd name="connsiteX140" fmla="*/ 275462 w 5734864"/>
              <a:gd name="connsiteY140" fmla="*/ 5254919 h 6858000"/>
              <a:gd name="connsiteX141" fmla="*/ 262897 w 5734864"/>
              <a:gd name="connsiteY141" fmla="*/ 5286259 h 6858000"/>
              <a:gd name="connsiteX142" fmla="*/ 252761 w 5734864"/>
              <a:gd name="connsiteY142" fmla="*/ 5357801 h 6858000"/>
              <a:gd name="connsiteX143" fmla="*/ 242360 w 5734864"/>
              <a:gd name="connsiteY143" fmla="*/ 5460080 h 6858000"/>
              <a:gd name="connsiteX144" fmla="*/ 229880 w 5734864"/>
              <a:gd name="connsiteY144" fmla="*/ 5539714 h 6858000"/>
              <a:gd name="connsiteX145" fmla="*/ 204283 w 5734864"/>
              <a:gd name="connsiteY145" fmla="*/ 5639080 h 6858000"/>
              <a:gd name="connsiteX146" fmla="*/ 198948 w 5734864"/>
              <a:gd name="connsiteY146" fmla="*/ 5710958 h 6858000"/>
              <a:gd name="connsiteX147" fmla="*/ 192367 w 5734864"/>
              <a:gd name="connsiteY147" fmla="*/ 5719859 h 6858000"/>
              <a:gd name="connsiteX148" fmla="*/ 188035 w 5734864"/>
              <a:gd name="connsiteY148" fmla="*/ 5729935 h 6858000"/>
              <a:gd name="connsiteX149" fmla="*/ 188428 w 5734864"/>
              <a:gd name="connsiteY149" fmla="*/ 5731182 h 6858000"/>
              <a:gd name="connsiteX150" fmla="*/ 181635 w 5734864"/>
              <a:gd name="connsiteY150" fmla="*/ 5753538 h 6858000"/>
              <a:gd name="connsiteX151" fmla="*/ 169744 w 5734864"/>
              <a:gd name="connsiteY151" fmla="*/ 5796307 h 6858000"/>
              <a:gd name="connsiteX152" fmla="*/ 170351 w 5734864"/>
              <a:gd name="connsiteY152" fmla="*/ 5796644 h 6858000"/>
              <a:gd name="connsiteX153" fmla="*/ 171559 w 5734864"/>
              <a:gd name="connsiteY153" fmla="*/ 5803435 h 6858000"/>
              <a:gd name="connsiteX154" fmla="*/ 172284 w 5734864"/>
              <a:gd name="connsiteY154" fmla="*/ 5816391 h 6858000"/>
              <a:gd name="connsiteX155" fmla="*/ 182542 w 5734864"/>
              <a:gd name="connsiteY155" fmla="*/ 5846382 h 6858000"/>
              <a:gd name="connsiteX156" fmla="*/ 175877 w 5734864"/>
              <a:gd name="connsiteY156" fmla="*/ 5871336 h 6858000"/>
              <a:gd name="connsiteX157" fmla="*/ 174910 w 5734864"/>
              <a:gd name="connsiteY157" fmla="*/ 5876376 h 6858000"/>
              <a:gd name="connsiteX158" fmla="*/ 175047 w 5734864"/>
              <a:gd name="connsiteY158" fmla="*/ 5876483 h 6858000"/>
              <a:gd name="connsiteX159" fmla="*/ 174335 w 5734864"/>
              <a:gd name="connsiteY159" fmla="*/ 5881814 h 6858000"/>
              <a:gd name="connsiteX160" fmla="*/ 171273 w 5734864"/>
              <a:gd name="connsiteY160" fmla="*/ 5895339 h 6858000"/>
              <a:gd name="connsiteX161" fmla="*/ 171658 w 5734864"/>
              <a:gd name="connsiteY161" fmla="*/ 5898749 h 6858000"/>
              <a:gd name="connsiteX162" fmla="*/ 174658 w 5734864"/>
              <a:gd name="connsiteY162" fmla="*/ 5919558 h 6858000"/>
              <a:gd name="connsiteX163" fmla="*/ 169099 w 5734864"/>
              <a:gd name="connsiteY163" fmla="*/ 5984417 h 6858000"/>
              <a:gd name="connsiteX164" fmla="*/ 162007 w 5734864"/>
              <a:gd name="connsiteY164" fmla="*/ 6049043 h 6858000"/>
              <a:gd name="connsiteX165" fmla="*/ 156875 w 5734864"/>
              <a:gd name="connsiteY165" fmla="*/ 6114000 h 6858000"/>
              <a:gd name="connsiteX166" fmla="*/ 165441 w 5734864"/>
              <a:gd name="connsiteY166" fmla="*/ 6146938 h 6858000"/>
              <a:gd name="connsiteX167" fmla="*/ 165177 w 5734864"/>
              <a:gd name="connsiteY167" fmla="*/ 6150658 h 6858000"/>
              <a:gd name="connsiteX168" fmla="*/ 161772 w 5734864"/>
              <a:gd name="connsiteY168" fmla="*/ 6160011 h 6858000"/>
              <a:gd name="connsiteX169" fmla="*/ 160051 w 5734864"/>
              <a:gd name="connsiteY169" fmla="*/ 6163393 h 6858000"/>
              <a:gd name="connsiteX170" fmla="*/ 158473 w 5734864"/>
              <a:gd name="connsiteY170" fmla="*/ 6168628 h 6858000"/>
              <a:gd name="connsiteX171" fmla="*/ 158573 w 5734864"/>
              <a:gd name="connsiteY171" fmla="*/ 6168799 h 6858000"/>
              <a:gd name="connsiteX172" fmla="*/ 146463 w 5734864"/>
              <a:gd name="connsiteY172" fmla="*/ 6196671 h 6858000"/>
              <a:gd name="connsiteX173" fmla="*/ 150209 w 5734864"/>
              <a:gd name="connsiteY173" fmla="*/ 6232365 h 6858000"/>
              <a:gd name="connsiteX174" fmla="*/ 148544 w 5734864"/>
              <a:gd name="connsiteY174" fmla="*/ 6246162 h 6858000"/>
              <a:gd name="connsiteX175" fmla="*/ 148403 w 5734864"/>
              <a:gd name="connsiteY175" fmla="*/ 6253754 h 6858000"/>
              <a:gd name="connsiteX176" fmla="*/ 138880 w 5734864"/>
              <a:gd name="connsiteY176" fmla="*/ 6276449 h 6858000"/>
              <a:gd name="connsiteX177" fmla="*/ 138683 w 5734864"/>
              <a:gd name="connsiteY177" fmla="*/ 6279721 h 6858000"/>
              <a:gd name="connsiteX178" fmla="*/ 130721 w 5734864"/>
              <a:gd name="connsiteY178" fmla="*/ 6293675 h 6858000"/>
              <a:gd name="connsiteX179" fmla="*/ 120717 w 5734864"/>
              <a:gd name="connsiteY179" fmla="*/ 6313967 h 6858000"/>
              <a:gd name="connsiteX180" fmla="*/ 120841 w 5734864"/>
              <a:gd name="connsiteY180" fmla="*/ 6315437 h 6858000"/>
              <a:gd name="connsiteX181" fmla="*/ 115208 w 5734864"/>
              <a:gd name="connsiteY181" fmla="*/ 6324024 h 6858000"/>
              <a:gd name="connsiteX182" fmla="*/ 101217 w 5734864"/>
              <a:gd name="connsiteY182" fmla="*/ 6365923 h 6858000"/>
              <a:gd name="connsiteX183" fmla="*/ 74946 w 5734864"/>
              <a:gd name="connsiteY183" fmla="*/ 6556817 h 6858000"/>
              <a:gd name="connsiteX184" fmla="*/ 16001 w 5734864"/>
              <a:gd name="connsiteY184" fmla="*/ 6808678 h 6858000"/>
              <a:gd name="connsiteX185" fmla="*/ 0 w 5734864"/>
              <a:gd name="connsiteY185" fmla="*/ 6858000 h 6858000"/>
              <a:gd name="connsiteX186" fmla="*/ 5734864 w 5734864"/>
              <a:gd name="connsiteY186" fmla="*/ 6858000 h 6858000"/>
              <a:gd name="connsiteX187" fmla="*/ 5734864 w 5734864"/>
              <a:gd name="connsiteY18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</a:cxnLst>
            <a:rect l="l" t="t" r="r" b="b"/>
            <a:pathLst>
              <a:path w="5734864" h="6858000">
                <a:moveTo>
                  <a:pt x="5734864" y="0"/>
                </a:moveTo>
                <a:lnTo>
                  <a:pt x="771611" y="0"/>
                </a:lnTo>
                <a:cubicBezTo>
                  <a:pt x="771634" y="16369"/>
                  <a:pt x="771656" y="32739"/>
                  <a:pt x="771679" y="49108"/>
                </a:cubicBezTo>
                <a:cubicBezTo>
                  <a:pt x="775201" y="55622"/>
                  <a:pt x="788724" y="196721"/>
                  <a:pt x="794248" y="200968"/>
                </a:cubicBezTo>
                <a:lnTo>
                  <a:pt x="801749" y="414071"/>
                </a:lnTo>
                <a:cubicBezTo>
                  <a:pt x="807329" y="440933"/>
                  <a:pt x="835107" y="598697"/>
                  <a:pt x="818548" y="585467"/>
                </a:cubicBezTo>
                <a:cubicBezTo>
                  <a:pt x="856197" y="664140"/>
                  <a:pt x="837895" y="708473"/>
                  <a:pt x="857476" y="800623"/>
                </a:cubicBezTo>
                <a:cubicBezTo>
                  <a:pt x="822401" y="857344"/>
                  <a:pt x="855723" y="824571"/>
                  <a:pt x="851083" y="878903"/>
                </a:cubicBezTo>
                <a:cubicBezTo>
                  <a:pt x="884811" y="859448"/>
                  <a:pt x="834648" y="946397"/>
                  <a:pt x="873564" y="943826"/>
                </a:cubicBezTo>
                <a:cubicBezTo>
                  <a:pt x="871487" y="953795"/>
                  <a:pt x="868248" y="963533"/>
                  <a:pt x="864705" y="973328"/>
                </a:cubicBezTo>
                <a:lnTo>
                  <a:pt x="862869" y="978457"/>
                </a:lnTo>
                <a:lnTo>
                  <a:pt x="862233" y="998041"/>
                </a:lnTo>
                <a:lnTo>
                  <a:pt x="853665" y="1004750"/>
                </a:lnTo>
                <a:lnTo>
                  <a:pt x="847865" y="1070795"/>
                </a:lnTo>
                <a:cubicBezTo>
                  <a:pt x="870234" y="1110486"/>
                  <a:pt x="833172" y="1190441"/>
                  <a:pt x="862786" y="1238994"/>
                </a:cubicBezTo>
                <a:cubicBezTo>
                  <a:pt x="864699" y="1290599"/>
                  <a:pt x="860615" y="1347716"/>
                  <a:pt x="859345" y="1380427"/>
                </a:cubicBezTo>
                <a:cubicBezTo>
                  <a:pt x="845703" y="1396391"/>
                  <a:pt x="873184" y="1435525"/>
                  <a:pt x="855172" y="1435262"/>
                </a:cubicBezTo>
                <a:lnTo>
                  <a:pt x="860494" y="1453861"/>
                </a:lnTo>
                <a:lnTo>
                  <a:pt x="853731" y="1467047"/>
                </a:lnTo>
                <a:cubicBezTo>
                  <a:pt x="846549" y="1480528"/>
                  <a:pt x="841728" y="1491093"/>
                  <a:pt x="845847" y="1502307"/>
                </a:cubicBezTo>
                <a:lnTo>
                  <a:pt x="817613" y="1565166"/>
                </a:lnTo>
                <a:cubicBezTo>
                  <a:pt x="805468" y="1557258"/>
                  <a:pt x="816534" y="1596564"/>
                  <a:pt x="804223" y="1601941"/>
                </a:cubicBezTo>
                <a:cubicBezTo>
                  <a:pt x="794287" y="1604654"/>
                  <a:pt x="795328" y="1617209"/>
                  <a:pt x="791773" y="1627005"/>
                </a:cubicBezTo>
                <a:cubicBezTo>
                  <a:pt x="781684" y="1634393"/>
                  <a:pt x="772978" y="1683187"/>
                  <a:pt x="774645" y="1699922"/>
                </a:cubicBezTo>
                <a:cubicBezTo>
                  <a:pt x="785341" y="1746767"/>
                  <a:pt x="744845" y="1787099"/>
                  <a:pt x="752343" y="1824604"/>
                </a:cubicBezTo>
                <a:cubicBezTo>
                  <a:pt x="751502" y="1834578"/>
                  <a:pt x="749297" y="1842929"/>
                  <a:pt x="746254" y="1850222"/>
                </a:cubicBezTo>
                <a:lnTo>
                  <a:pt x="728600" y="1869603"/>
                </a:lnTo>
                <a:lnTo>
                  <a:pt x="724396" y="1883104"/>
                </a:lnTo>
                <a:lnTo>
                  <a:pt x="722165" y="1885924"/>
                </a:lnTo>
                <a:lnTo>
                  <a:pt x="721338" y="1887123"/>
                </a:lnTo>
                <a:lnTo>
                  <a:pt x="714840" y="1902274"/>
                </a:lnTo>
                <a:lnTo>
                  <a:pt x="722847" y="1929891"/>
                </a:lnTo>
                <a:lnTo>
                  <a:pt x="714660" y="1982709"/>
                </a:lnTo>
                <a:cubicBezTo>
                  <a:pt x="727725" y="2006201"/>
                  <a:pt x="714739" y="1997091"/>
                  <a:pt x="710759" y="2013010"/>
                </a:cubicBezTo>
                <a:cubicBezTo>
                  <a:pt x="707970" y="2027531"/>
                  <a:pt x="700788" y="2054714"/>
                  <a:pt x="697927" y="2069833"/>
                </a:cubicBezTo>
                <a:cubicBezTo>
                  <a:pt x="685211" y="2080229"/>
                  <a:pt x="698762" y="2088241"/>
                  <a:pt x="693594" y="2103731"/>
                </a:cubicBezTo>
                <a:cubicBezTo>
                  <a:pt x="688481" y="2110649"/>
                  <a:pt x="687183" y="2115973"/>
                  <a:pt x="691109" y="2124027"/>
                </a:cubicBezTo>
                <a:cubicBezTo>
                  <a:pt x="666413" y="2155740"/>
                  <a:pt x="688031" y="2144874"/>
                  <a:pt x="676593" y="2176182"/>
                </a:cubicBezTo>
                <a:cubicBezTo>
                  <a:pt x="665190" y="2202944"/>
                  <a:pt x="656416" y="2233857"/>
                  <a:pt x="633227" y="2258036"/>
                </a:cubicBezTo>
                <a:cubicBezTo>
                  <a:pt x="626930" y="2262191"/>
                  <a:pt x="623498" y="2274069"/>
                  <a:pt x="625564" y="2284567"/>
                </a:cubicBezTo>
                <a:cubicBezTo>
                  <a:pt x="625918" y="2286374"/>
                  <a:pt x="626427" y="2288071"/>
                  <a:pt x="627074" y="2289605"/>
                </a:cubicBezTo>
                <a:cubicBezTo>
                  <a:pt x="619029" y="2296628"/>
                  <a:pt x="616453" y="2303188"/>
                  <a:pt x="614574" y="2308717"/>
                </a:cubicBezTo>
                <a:lnTo>
                  <a:pt x="606890" y="2320662"/>
                </a:lnTo>
                <a:lnTo>
                  <a:pt x="605558" y="2327897"/>
                </a:lnTo>
                <a:lnTo>
                  <a:pt x="602202" y="2357749"/>
                </a:lnTo>
                <a:lnTo>
                  <a:pt x="600213" y="2364905"/>
                </a:lnTo>
                <a:lnTo>
                  <a:pt x="597160" y="2388351"/>
                </a:lnTo>
                <a:lnTo>
                  <a:pt x="597982" y="2402296"/>
                </a:lnTo>
                <a:lnTo>
                  <a:pt x="593150" y="2420015"/>
                </a:lnTo>
                <a:cubicBezTo>
                  <a:pt x="593044" y="2420926"/>
                  <a:pt x="592939" y="2421838"/>
                  <a:pt x="592833" y="2422749"/>
                </a:cubicBezTo>
                <a:lnTo>
                  <a:pt x="594479" y="2426002"/>
                </a:lnTo>
                <a:cubicBezTo>
                  <a:pt x="594168" y="2427683"/>
                  <a:pt x="593118" y="2429721"/>
                  <a:pt x="591963" y="2431950"/>
                </a:cubicBezTo>
                <a:cubicBezTo>
                  <a:pt x="591823" y="2432599"/>
                  <a:pt x="591684" y="2433248"/>
                  <a:pt x="591544" y="2433897"/>
                </a:cubicBezTo>
                <a:lnTo>
                  <a:pt x="589519" y="2451398"/>
                </a:lnTo>
                <a:cubicBezTo>
                  <a:pt x="589692" y="2452777"/>
                  <a:pt x="589864" y="2454157"/>
                  <a:pt x="590037" y="2455536"/>
                </a:cubicBezTo>
                <a:lnTo>
                  <a:pt x="588179" y="2462981"/>
                </a:lnTo>
                <a:lnTo>
                  <a:pt x="583434" y="2503991"/>
                </a:lnTo>
                <a:cubicBezTo>
                  <a:pt x="576530" y="2566058"/>
                  <a:pt x="570433" y="2625224"/>
                  <a:pt x="567942" y="2652936"/>
                </a:cubicBezTo>
                <a:cubicBezTo>
                  <a:pt x="570864" y="2658290"/>
                  <a:pt x="572739" y="2664095"/>
                  <a:pt x="573869" y="2670188"/>
                </a:cubicBezTo>
                <a:lnTo>
                  <a:pt x="575243" y="2688114"/>
                </a:lnTo>
                <a:lnTo>
                  <a:pt x="573824" y="2689856"/>
                </a:lnTo>
                <a:cubicBezTo>
                  <a:pt x="569972" y="2698471"/>
                  <a:pt x="569572" y="2704494"/>
                  <a:pt x="570699" y="2709353"/>
                </a:cubicBezTo>
                <a:lnTo>
                  <a:pt x="573192" y="2714527"/>
                </a:lnTo>
                <a:cubicBezTo>
                  <a:pt x="572809" y="2719080"/>
                  <a:pt x="572427" y="2723634"/>
                  <a:pt x="572044" y="2728187"/>
                </a:cubicBezTo>
                <a:cubicBezTo>
                  <a:pt x="572184" y="2737412"/>
                  <a:pt x="572325" y="2746638"/>
                  <a:pt x="572465" y="2755863"/>
                </a:cubicBezTo>
                <a:lnTo>
                  <a:pt x="570028" y="2760324"/>
                </a:lnTo>
                <a:lnTo>
                  <a:pt x="566748" y="2800948"/>
                </a:lnTo>
                <a:lnTo>
                  <a:pt x="565509" y="2801167"/>
                </a:lnTo>
                <a:cubicBezTo>
                  <a:pt x="562655" y="2802587"/>
                  <a:pt x="560408" y="2805381"/>
                  <a:pt x="559367" y="2811129"/>
                </a:cubicBezTo>
                <a:cubicBezTo>
                  <a:pt x="543471" y="2797318"/>
                  <a:pt x="552020" y="2812773"/>
                  <a:pt x="550354" y="2830949"/>
                </a:cubicBezTo>
                <a:cubicBezTo>
                  <a:pt x="525292" y="2813553"/>
                  <a:pt x="531129" y="2868192"/>
                  <a:pt x="514795" y="2872433"/>
                </a:cubicBezTo>
                <a:lnTo>
                  <a:pt x="509875" y="2923099"/>
                </a:lnTo>
                <a:lnTo>
                  <a:pt x="509577" y="2923197"/>
                </a:lnTo>
                <a:cubicBezTo>
                  <a:pt x="508704" y="2924865"/>
                  <a:pt x="508038" y="2927556"/>
                  <a:pt x="507597" y="2931868"/>
                </a:cubicBezTo>
                <a:cubicBezTo>
                  <a:pt x="507524" y="2934019"/>
                  <a:pt x="507452" y="2936171"/>
                  <a:pt x="507379" y="2938322"/>
                </a:cubicBezTo>
                <a:lnTo>
                  <a:pt x="504725" y="2954519"/>
                </a:lnTo>
                <a:lnTo>
                  <a:pt x="502018" y="2959643"/>
                </a:lnTo>
                <a:lnTo>
                  <a:pt x="498360" y="2961019"/>
                </a:lnTo>
                <a:lnTo>
                  <a:pt x="498483" y="2962590"/>
                </a:lnTo>
                <a:cubicBezTo>
                  <a:pt x="502388" y="2975027"/>
                  <a:pt x="510202" y="2980016"/>
                  <a:pt x="484403" y="2990538"/>
                </a:cubicBezTo>
                <a:cubicBezTo>
                  <a:pt x="489425" y="3018352"/>
                  <a:pt x="474337" y="3021029"/>
                  <a:pt x="463075" y="3055956"/>
                </a:cubicBezTo>
                <a:cubicBezTo>
                  <a:pt x="469487" y="3072485"/>
                  <a:pt x="464165" y="3083955"/>
                  <a:pt x="455013" y="3094482"/>
                </a:cubicBezTo>
                <a:cubicBezTo>
                  <a:pt x="453131" y="3130054"/>
                  <a:pt x="437643" y="3160106"/>
                  <a:pt x="428391" y="3198850"/>
                </a:cubicBezTo>
                <a:lnTo>
                  <a:pt x="401440" y="3307560"/>
                </a:lnTo>
                <a:lnTo>
                  <a:pt x="386076" y="3373943"/>
                </a:lnTo>
                <a:cubicBezTo>
                  <a:pt x="386236" y="3376061"/>
                  <a:pt x="380537" y="3378856"/>
                  <a:pt x="374726" y="3381364"/>
                </a:cubicBezTo>
                <a:lnTo>
                  <a:pt x="369145" y="3383729"/>
                </a:lnTo>
                <a:lnTo>
                  <a:pt x="364294" y="3414159"/>
                </a:lnTo>
                <a:lnTo>
                  <a:pt x="366450" y="3436925"/>
                </a:lnTo>
                <a:lnTo>
                  <a:pt x="351743" y="3521619"/>
                </a:lnTo>
                <a:lnTo>
                  <a:pt x="345784" y="3603757"/>
                </a:lnTo>
                <a:cubicBezTo>
                  <a:pt x="345255" y="3619979"/>
                  <a:pt x="344727" y="3636202"/>
                  <a:pt x="344198" y="3652424"/>
                </a:cubicBezTo>
                <a:lnTo>
                  <a:pt x="352450" y="3665222"/>
                </a:lnTo>
                <a:lnTo>
                  <a:pt x="342621" y="3700804"/>
                </a:lnTo>
                <a:lnTo>
                  <a:pt x="341514" y="3734774"/>
                </a:lnTo>
                <a:cubicBezTo>
                  <a:pt x="341212" y="3751567"/>
                  <a:pt x="340909" y="3768360"/>
                  <a:pt x="340607" y="3785153"/>
                </a:cubicBezTo>
                <a:cubicBezTo>
                  <a:pt x="340640" y="3786161"/>
                  <a:pt x="340674" y="3787169"/>
                  <a:pt x="340707" y="3788177"/>
                </a:cubicBezTo>
                <a:cubicBezTo>
                  <a:pt x="340592" y="3791719"/>
                  <a:pt x="340476" y="3795261"/>
                  <a:pt x="340361" y="3798803"/>
                </a:cubicBezTo>
                <a:cubicBezTo>
                  <a:pt x="340121" y="3812119"/>
                  <a:pt x="339882" y="3825434"/>
                  <a:pt x="339642" y="3838750"/>
                </a:cubicBezTo>
                <a:cubicBezTo>
                  <a:pt x="337363" y="3949044"/>
                  <a:pt x="361794" y="3960437"/>
                  <a:pt x="360295" y="4015196"/>
                </a:cubicBezTo>
                <a:lnTo>
                  <a:pt x="339043" y="4052778"/>
                </a:lnTo>
                <a:lnTo>
                  <a:pt x="339343" y="4096257"/>
                </a:lnTo>
                <a:cubicBezTo>
                  <a:pt x="362058" y="4159145"/>
                  <a:pt x="332404" y="4250479"/>
                  <a:pt x="340786" y="4321136"/>
                </a:cubicBezTo>
                <a:cubicBezTo>
                  <a:pt x="341421" y="4376624"/>
                  <a:pt x="344189" y="4407708"/>
                  <a:pt x="343158" y="4429174"/>
                </a:cubicBezTo>
                <a:cubicBezTo>
                  <a:pt x="340948" y="4436304"/>
                  <a:pt x="337887" y="4443121"/>
                  <a:pt x="334599" y="4449938"/>
                </a:cubicBezTo>
                <a:lnTo>
                  <a:pt x="332890" y="4453515"/>
                </a:lnTo>
                <a:lnTo>
                  <a:pt x="331105" y="4467941"/>
                </a:lnTo>
                <a:lnTo>
                  <a:pt x="324289" y="4471861"/>
                </a:lnTo>
                <a:lnTo>
                  <a:pt x="317079" y="4493468"/>
                </a:lnTo>
                <a:cubicBezTo>
                  <a:pt x="315353" y="4501584"/>
                  <a:pt x="314639" y="4510343"/>
                  <a:pt x="315557" y="4520067"/>
                </a:cubicBezTo>
                <a:cubicBezTo>
                  <a:pt x="315451" y="4525669"/>
                  <a:pt x="315346" y="4531270"/>
                  <a:pt x="315240" y="4536872"/>
                </a:cubicBezTo>
                <a:lnTo>
                  <a:pt x="316200" y="4538297"/>
                </a:lnTo>
                <a:cubicBezTo>
                  <a:pt x="316738" y="4541182"/>
                  <a:pt x="316785" y="4544563"/>
                  <a:pt x="317507" y="4547582"/>
                </a:cubicBezTo>
                <a:cubicBezTo>
                  <a:pt x="322716" y="4552468"/>
                  <a:pt x="324912" y="4582137"/>
                  <a:pt x="323078" y="4592102"/>
                </a:cubicBezTo>
                <a:cubicBezTo>
                  <a:pt x="314597" y="4619728"/>
                  <a:pt x="334923" y="4645745"/>
                  <a:pt x="328722" y="4667914"/>
                </a:cubicBezTo>
                <a:cubicBezTo>
                  <a:pt x="330810" y="4685069"/>
                  <a:pt x="333803" y="4690356"/>
                  <a:pt x="335597" y="4695035"/>
                </a:cubicBezTo>
                <a:lnTo>
                  <a:pt x="339485" y="4695979"/>
                </a:lnTo>
                <a:lnTo>
                  <a:pt x="341089" y="4704268"/>
                </a:lnTo>
                <a:lnTo>
                  <a:pt x="342177" y="4706060"/>
                </a:lnTo>
                <a:cubicBezTo>
                  <a:pt x="344268" y="4709474"/>
                  <a:pt x="346234" y="4712931"/>
                  <a:pt x="347751" y="4716754"/>
                </a:cubicBezTo>
                <a:lnTo>
                  <a:pt x="344125" y="4764669"/>
                </a:lnTo>
                <a:lnTo>
                  <a:pt x="340188" y="4779386"/>
                </a:lnTo>
                <a:lnTo>
                  <a:pt x="335146" y="4787491"/>
                </a:lnTo>
                <a:lnTo>
                  <a:pt x="319124" y="4843514"/>
                </a:lnTo>
                <a:lnTo>
                  <a:pt x="305956" y="4881505"/>
                </a:lnTo>
                <a:lnTo>
                  <a:pt x="301062" y="4889332"/>
                </a:lnTo>
                <a:lnTo>
                  <a:pt x="302141" y="4899400"/>
                </a:lnTo>
                <a:cubicBezTo>
                  <a:pt x="302767" y="4900706"/>
                  <a:pt x="303536" y="4901803"/>
                  <a:pt x="304424" y="4902664"/>
                </a:cubicBezTo>
                <a:lnTo>
                  <a:pt x="293123" y="4932769"/>
                </a:lnTo>
                <a:lnTo>
                  <a:pt x="292275" y="4936482"/>
                </a:lnTo>
                <a:lnTo>
                  <a:pt x="288304" y="4962325"/>
                </a:lnTo>
                <a:cubicBezTo>
                  <a:pt x="288009" y="4988948"/>
                  <a:pt x="287715" y="5015570"/>
                  <a:pt x="287420" y="5042193"/>
                </a:cubicBezTo>
                <a:cubicBezTo>
                  <a:pt x="295373" y="5039737"/>
                  <a:pt x="281659" y="5060438"/>
                  <a:pt x="287020" y="5065655"/>
                </a:cubicBezTo>
                <a:cubicBezTo>
                  <a:pt x="291675" y="5068928"/>
                  <a:pt x="288601" y="5075970"/>
                  <a:pt x="288488" y="5082216"/>
                </a:cubicBezTo>
                <a:cubicBezTo>
                  <a:pt x="292282" y="5088207"/>
                  <a:pt x="287008" y="5117775"/>
                  <a:pt x="282763" y="5127114"/>
                </a:cubicBezTo>
                <a:cubicBezTo>
                  <a:pt x="267723" y="5152218"/>
                  <a:pt x="280799" y="5182399"/>
                  <a:pt x="269316" y="5202682"/>
                </a:cubicBezTo>
                <a:cubicBezTo>
                  <a:pt x="267050" y="5219969"/>
                  <a:pt x="268614" y="5225841"/>
                  <a:pt x="269174" y="5230835"/>
                </a:cubicBezTo>
                <a:lnTo>
                  <a:pt x="272679" y="5232660"/>
                </a:lnTo>
                <a:lnTo>
                  <a:pt x="272160" y="5241150"/>
                </a:lnTo>
                <a:lnTo>
                  <a:pt x="272760" y="5243156"/>
                </a:lnTo>
                <a:cubicBezTo>
                  <a:pt x="273922" y="5246984"/>
                  <a:pt x="274952" y="5250824"/>
                  <a:pt x="275462" y="5254919"/>
                </a:cubicBezTo>
                <a:cubicBezTo>
                  <a:pt x="258407" y="5258851"/>
                  <a:pt x="276976" y="5290392"/>
                  <a:pt x="262897" y="5286259"/>
                </a:cubicBezTo>
                <a:cubicBezTo>
                  <a:pt x="262724" y="5309439"/>
                  <a:pt x="239612" y="5337531"/>
                  <a:pt x="252761" y="5357801"/>
                </a:cubicBezTo>
                <a:cubicBezTo>
                  <a:pt x="248775" y="5392256"/>
                  <a:pt x="247799" y="5423412"/>
                  <a:pt x="242360" y="5460080"/>
                </a:cubicBezTo>
                <a:cubicBezTo>
                  <a:pt x="232632" y="5488478"/>
                  <a:pt x="242025" y="5519143"/>
                  <a:pt x="229880" y="5539714"/>
                </a:cubicBezTo>
                <a:cubicBezTo>
                  <a:pt x="230558" y="5572454"/>
                  <a:pt x="222150" y="5613340"/>
                  <a:pt x="204283" y="5639080"/>
                </a:cubicBezTo>
                <a:cubicBezTo>
                  <a:pt x="201596" y="5674226"/>
                  <a:pt x="191051" y="5680198"/>
                  <a:pt x="198948" y="5710958"/>
                </a:cubicBezTo>
                <a:cubicBezTo>
                  <a:pt x="196338" y="5713534"/>
                  <a:pt x="194185" y="5716550"/>
                  <a:pt x="192367" y="5719859"/>
                </a:cubicBezTo>
                <a:lnTo>
                  <a:pt x="188035" y="5729935"/>
                </a:lnTo>
                <a:lnTo>
                  <a:pt x="188428" y="5731182"/>
                </a:lnTo>
                <a:lnTo>
                  <a:pt x="181635" y="5753538"/>
                </a:lnTo>
                <a:lnTo>
                  <a:pt x="169744" y="5796307"/>
                </a:lnTo>
                <a:lnTo>
                  <a:pt x="170351" y="5796644"/>
                </a:lnTo>
                <a:cubicBezTo>
                  <a:pt x="171558" y="5797954"/>
                  <a:pt x="172173" y="5799948"/>
                  <a:pt x="171559" y="5803435"/>
                </a:cubicBezTo>
                <a:cubicBezTo>
                  <a:pt x="182664" y="5798231"/>
                  <a:pt x="175075" y="5805646"/>
                  <a:pt x="172284" y="5816391"/>
                </a:cubicBezTo>
                <a:cubicBezTo>
                  <a:pt x="188911" y="5810703"/>
                  <a:pt x="174844" y="5841128"/>
                  <a:pt x="182542" y="5846382"/>
                </a:cubicBezTo>
                <a:cubicBezTo>
                  <a:pt x="180118" y="5854404"/>
                  <a:pt x="177856" y="5862781"/>
                  <a:pt x="175877" y="5871336"/>
                </a:cubicBezTo>
                <a:lnTo>
                  <a:pt x="174910" y="5876376"/>
                </a:lnTo>
                <a:lnTo>
                  <a:pt x="175047" y="5876483"/>
                </a:lnTo>
                <a:cubicBezTo>
                  <a:pt x="175167" y="5877594"/>
                  <a:pt x="174973" y="5879257"/>
                  <a:pt x="174335" y="5881814"/>
                </a:cubicBezTo>
                <a:lnTo>
                  <a:pt x="171273" y="5895339"/>
                </a:lnTo>
                <a:cubicBezTo>
                  <a:pt x="171401" y="5896476"/>
                  <a:pt x="171530" y="5897612"/>
                  <a:pt x="171658" y="5898749"/>
                </a:cubicBezTo>
                <a:lnTo>
                  <a:pt x="174658" y="5919558"/>
                </a:lnTo>
                <a:cubicBezTo>
                  <a:pt x="173958" y="5933601"/>
                  <a:pt x="171208" y="5962838"/>
                  <a:pt x="169099" y="5984417"/>
                </a:cubicBezTo>
                <a:cubicBezTo>
                  <a:pt x="162916" y="6005205"/>
                  <a:pt x="164971" y="6025162"/>
                  <a:pt x="162007" y="6049043"/>
                </a:cubicBezTo>
                <a:cubicBezTo>
                  <a:pt x="150795" y="6073830"/>
                  <a:pt x="160091" y="6088483"/>
                  <a:pt x="156875" y="6114000"/>
                </a:cubicBezTo>
                <a:cubicBezTo>
                  <a:pt x="141597" y="6134477"/>
                  <a:pt x="163381" y="6133378"/>
                  <a:pt x="165441" y="6146938"/>
                </a:cubicBezTo>
                <a:lnTo>
                  <a:pt x="165177" y="6150658"/>
                </a:lnTo>
                <a:lnTo>
                  <a:pt x="161772" y="6160011"/>
                </a:lnTo>
                <a:lnTo>
                  <a:pt x="160051" y="6163393"/>
                </a:lnTo>
                <a:cubicBezTo>
                  <a:pt x="159032" y="6165775"/>
                  <a:pt x="158564" y="6167421"/>
                  <a:pt x="158473" y="6168628"/>
                </a:cubicBezTo>
                <a:cubicBezTo>
                  <a:pt x="158506" y="6168685"/>
                  <a:pt x="158540" y="6168742"/>
                  <a:pt x="158573" y="6168799"/>
                </a:cubicBezTo>
                <a:lnTo>
                  <a:pt x="146463" y="6196671"/>
                </a:lnTo>
                <a:cubicBezTo>
                  <a:pt x="152348" y="6205503"/>
                  <a:pt x="134460" y="6231012"/>
                  <a:pt x="150209" y="6232365"/>
                </a:cubicBezTo>
                <a:cubicBezTo>
                  <a:pt x="145821" y="6242321"/>
                  <a:pt x="137774" y="6246719"/>
                  <a:pt x="148544" y="6246162"/>
                </a:cubicBezTo>
                <a:cubicBezTo>
                  <a:pt x="147378" y="6249522"/>
                  <a:pt x="147566" y="6251866"/>
                  <a:pt x="148403" y="6253754"/>
                </a:cubicBezTo>
                <a:lnTo>
                  <a:pt x="138880" y="6276449"/>
                </a:lnTo>
                <a:cubicBezTo>
                  <a:pt x="138814" y="6277540"/>
                  <a:pt x="138749" y="6278630"/>
                  <a:pt x="138683" y="6279721"/>
                </a:cubicBezTo>
                <a:lnTo>
                  <a:pt x="130721" y="6293675"/>
                </a:lnTo>
                <a:lnTo>
                  <a:pt x="120717" y="6313967"/>
                </a:lnTo>
                <a:cubicBezTo>
                  <a:pt x="120758" y="6314457"/>
                  <a:pt x="120800" y="6314947"/>
                  <a:pt x="120841" y="6315437"/>
                </a:cubicBezTo>
                <a:lnTo>
                  <a:pt x="115208" y="6324024"/>
                </a:lnTo>
                <a:cubicBezTo>
                  <a:pt x="113007" y="6326672"/>
                  <a:pt x="103991" y="6364381"/>
                  <a:pt x="101217" y="6365923"/>
                </a:cubicBezTo>
                <a:lnTo>
                  <a:pt x="74946" y="6556817"/>
                </a:lnTo>
                <a:cubicBezTo>
                  <a:pt x="55357" y="6665926"/>
                  <a:pt x="35695" y="6744075"/>
                  <a:pt x="16001" y="6808678"/>
                </a:cubicBezTo>
                <a:lnTo>
                  <a:pt x="0" y="6858000"/>
                </a:lnTo>
                <a:lnTo>
                  <a:pt x="5734864" y="6858000"/>
                </a:lnTo>
                <a:lnTo>
                  <a:pt x="5734864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ubrik 11">
            <a:extLst>
              <a:ext uri="{FF2B5EF4-FFF2-40B4-BE49-F238E27FC236}">
                <a16:creationId xmlns:a16="http://schemas.microsoft.com/office/drawing/2014/main" id="{035B5FF5-8619-76DE-3909-AD2F4E137A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3408" y="992094"/>
            <a:ext cx="3616913" cy="279516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Extra </a:t>
            </a:r>
            <a:r>
              <a:rPr lang="en-US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insatt</a:t>
            </a:r>
            <a:r>
              <a:rPr lang="en-US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Årsmöte</a:t>
            </a:r>
            <a:r>
              <a:rPr lang="en-US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20 </a:t>
            </a:r>
            <a:r>
              <a:rPr lang="en-US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maj</a:t>
            </a:r>
            <a:r>
              <a:rPr lang="en-US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2026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1A669C7A-9EA6-5168-1E0A-9F47E2EC59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5751" y="2357913"/>
            <a:ext cx="5708649" cy="2112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68545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0E0A158-D112-A19A-EF5C-A562650B3A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0DB37F6-DF48-390E-E077-9BD9DBE37C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51362DB9-0DF8-0BDF-7930-E73E039F07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1766176" cy="2061837"/>
          </a:xfrm>
          <a:custGeom>
            <a:avLst/>
            <a:gdLst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13657 w 10768629"/>
              <a:gd name="connsiteY144" fmla="*/ 1730706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84330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</a:cxnLst>
            <a:rect l="l" t="t" r="r" b="b"/>
            <a:pathLst>
              <a:path w="10768629" h="1978172">
                <a:moveTo>
                  <a:pt x="0" y="0"/>
                </a:moveTo>
                <a:lnTo>
                  <a:pt x="10768629" y="0"/>
                </a:lnTo>
                <a:lnTo>
                  <a:pt x="10733254" y="31439"/>
                </a:lnTo>
                <a:lnTo>
                  <a:pt x="10727085" y="37910"/>
                </a:lnTo>
                <a:cubicBezTo>
                  <a:pt x="10712973" y="56080"/>
                  <a:pt x="10699457" y="78430"/>
                  <a:pt x="10675953" y="68623"/>
                </a:cubicBezTo>
                <a:cubicBezTo>
                  <a:pt x="10685972" y="89202"/>
                  <a:pt x="10641629" y="69781"/>
                  <a:pt x="10637091" y="90361"/>
                </a:cubicBezTo>
                <a:cubicBezTo>
                  <a:pt x="10635214" y="107005"/>
                  <a:pt x="10621323" y="104993"/>
                  <a:pt x="10610971" y="110764"/>
                </a:cubicBezTo>
                <a:cubicBezTo>
                  <a:pt x="10603980" y="127568"/>
                  <a:pt x="10551417" y="141180"/>
                  <a:pt x="10532872" y="138028"/>
                </a:cubicBezTo>
                <a:cubicBezTo>
                  <a:pt x="10480300" y="119072"/>
                  <a:pt x="10440532" y="186296"/>
                  <a:pt x="10398558" y="172911"/>
                </a:cubicBezTo>
                <a:cubicBezTo>
                  <a:pt x="10387708" y="174114"/>
                  <a:pt x="10378792" y="177646"/>
                  <a:pt x="10371128" y="182609"/>
                </a:cubicBezTo>
                <a:lnTo>
                  <a:pt x="10352178" y="199976"/>
                </a:lnTo>
                <a:lnTo>
                  <a:pt x="10351815" y="211879"/>
                </a:lnTo>
                <a:lnTo>
                  <a:pt x="10337471" y="218661"/>
                </a:lnTo>
                <a:lnTo>
                  <a:pt x="10334625" y="222351"/>
                </a:lnTo>
                <a:cubicBezTo>
                  <a:pt x="10321108" y="225227"/>
                  <a:pt x="10278615" y="228401"/>
                  <a:pt x="10256365" y="235917"/>
                </a:cubicBezTo>
                <a:cubicBezTo>
                  <a:pt x="10218136" y="258033"/>
                  <a:pt x="10224552" y="209685"/>
                  <a:pt x="10201127" y="267448"/>
                </a:cubicBezTo>
                <a:cubicBezTo>
                  <a:pt x="10121320" y="273476"/>
                  <a:pt x="10040763" y="345580"/>
                  <a:pt x="9961218" y="326720"/>
                </a:cubicBezTo>
                <a:cubicBezTo>
                  <a:pt x="9980173" y="341621"/>
                  <a:pt x="9883038" y="318484"/>
                  <a:pt x="9859715" y="355698"/>
                </a:cubicBezTo>
                <a:cubicBezTo>
                  <a:pt x="9812822" y="367758"/>
                  <a:pt x="9752089" y="383830"/>
                  <a:pt x="9679867" y="399081"/>
                </a:cubicBezTo>
                <a:cubicBezTo>
                  <a:pt x="9618357" y="415668"/>
                  <a:pt x="9525492" y="446315"/>
                  <a:pt x="9490654" y="455225"/>
                </a:cubicBezTo>
                <a:lnTo>
                  <a:pt x="9470837" y="452539"/>
                </a:lnTo>
                <a:lnTo>
                  <a:pt x="9469082" y="454891"/>
                </a:lnTo>
                <a:cubicBezTo>
                  <a:pt x="9460057" y="461184"/>
                  <a:pt x="9453495" y="461729"/>
                  <a:pt x="9448038" y="459733"/>
                </a:cubicBezTo>
                <a:lnTo>
                  <a:pt x="9396821" y="455795"/>
                </a:lnTo>
                <a:lnTo>
                  <a:pt x="9392197" y="459796"/>
                </a:lnTo>
                <a:lnTo>
                  <a:pt x="9347994" y="464462"/>
                </a:lnTo>
                <a:cubicBezTo>
                  <a:pt x="9347959" y="465155"/>
                  <a:pt x="9347925" y="465846"/>
                  <a:pt x="9347889" y="466539"/>
                </a:cubicBezTo>
                <a:cubicBezTo>
                  <a:pt x="9346648" y="471307"/>
                  <a:pt x="9343831" y="475025"/>
                  <a:pt x="9337639" y="476654"/>
                </a:cubicBezTo>
                <a:cubicBezTo>
                  <a:pt x="9354547" y="503661"/>
                  <a:pt x="9307720" y="510631"/>
                  <a:pt x="9287964" y="513052"/>
                </a:cubicBezTo>
                <a:cubicBezTo>
                  <a:pt x="9269905" y="526173"/>
                  <a:pt x="9245386" y="544358"/>
                  <a:pt x="9229283" y="555377"/>
                </a:cubicBezTo>
                <a:lnTo>
                  <a:pt x="9220274" y="557502"/>
                </a:lnTo>
                <a:cubicBezTo>
                  <a:pt x="9220250" y="557668"/>
                  <a:pt x="9220226" y="557835"/>
                  <a:pt x="9220202" y="558001"/>
                </a:cubicBezTo>
                <a:cubicBezTo>
                  <a:pt x="9218468" y="559434"/>
                  <a:pt x="9215591" y="560497"/>
                  <a:pt x="9210908" y="561147"/>
                </a:cubicBezTo>
                <a:lnTo>
                  <a:pt x="9186374" y="565502"/>
                </a:lnTo>
                <a:lnTo>
                  <a:pt x="9181058" y="569943"/>
                </a:lnTo>
                <a:lnTo>
                  <a:pt x="9167549" y="584727"/>
                </a:lnTo>
                <a:lnTo>
                  <a:pt x="9149110" y="598906"/>
                </a:lnTo>
                <a:cubicBezTo>
                  <a:pt x="9133575" y="594395"/>
                  <a:pt x="9087390" y="636567"/>
                  <a:pt x="9078556" y="644039"/>
                </a:cubicBezTo>
                <a:lnTo>
                  <a:pt x="8996399" y="690055"/>
                </a:lnTo>
                <a:cubicBezTo>
                  <a:pt x="8913147" y="777045"/>
                  <a:pt x="8867993" y="772591"/>
                  <a:pt x="8803791" y="813860"/>
                </a:cubicBezTo>
                <a:cubicBezTo>
                  <a:pt x="8745270" y="819906"/>
                  <a:pt x="8690049" y="823612"/>
                  <a:pt x="8636202" y="848463"/>
                </a:cubicBezTo>
                <a:cubicBezTo>
                  <a:pt x="8594799" y="860014"/>
                  <a:pt x="8568613" y="864779"/>
                  <a:pt x="8555372" y="883171"/>
                </a:cubicBezTo>
                <a:lnTo>
                  <a:pt x="8507229" y="901665"/>
                </a:lnTo>
                <a:lnTo>
                  <a:pt x="8428473" y="927985"/>
                </a:lnTo>
                <a:cubicBezTo>
                  <a:pt x="8428287" y="929817"/>
                  <a:pt x="8428100" y="931648"/>
                  <a:pt x="8427914" y="933480"/>
                </a:cubicBezTo>
                <a:lnTo>
                  <a:pt x="8420327" y="941984"/>
                </a:lnTo>
                <a:lnTo>
                  <a:pt x="8394729" y="948347"/>
                </a:lnTo>
                <a:lnTo>
                  <a:pt x="8380548" y="987916"/>
                </a:lnTo>
                <a:lnTo>
                  <a:pt x="8375330" y="965444"/>
                </a:lnTo>
                <a:cubicBezTo>
                  <a:pt x="8372375" y="964202"/>
                  <a:pt x="8344433" y="977378"/>
                  <a:pt x="8340796" y="980522"/>
                </a:cubicBezTo>
                <a:cubicBezTo>
                  <a:pt x="8328292" y="982128"/>
                  <a:pt x="8319237" y="991089"/>
                  <a:pt x="8304438" y="996739"/>
                </a:cubicBezTo>
                <a:cubicBezTo>
                  <a:pt x="8297193" y="1005683"/>
                  <a:pt x="8289328" y="1014568"/>
                  <a:pt x="8280929" y="1023089"/>
                </a:cubicBezTo>
                <a:lnTo>
                  <a:pt x="8275760" y="1027772"/>
                </a:lnTo>
                <a:lnTo>
                  <a:pt x="8275478" y="1027605"/>
                </a:lnTo>
                <a:cubicBezTo>
                  <a:pt x="8273970" y="1028076"/>
                  <a:pt x="8251461" y="1029408"/>
                  <a:pt x="8249003" y="1032033"/>
                </a:cubicBezTo>
                <a:lnTo>
                  <a:pt x="8203836" y="1037347"/>
                </a:lnTo>
                <a:cubicBezTo>
                  <a:pt x="8172789" y="1049890"/>
                  <a:pt x="8148166" y="1034625"/>
                  <a:pt x="8122936" y="1063113"/>
                </a:cubicBezTo>
                <a:cubicBezTo>
                  <a:pt x="8093850" y="1074757"/>
                  <a:pt x="8066781" y="1075350"/>
                  <a:pt x="8043658" y="1092746"/>
                </a:cubicBezTo>
                <a:cubicBezTo>
                  <a:pt x="8032157" y="1089174"/>
                  <a:pt x="8022145" y="1089998"/>
                  <a:pt x="8015351" y="1105478"/>
                </a:cubicBezTo>
                <a:cubicBezTo>
                  <a:pt x="7987544" y="1113006"/>
                  <a:pt x="7977708" y="1099152"/>
                  <a:pt x="7963145" y="1119346"/>
                </a:cubicBezTo>
                <a:cubicBezTo>
                  <a:pt x="7942622" y="1098880"/>
                  <a:pt x="7943760" y="1109516"/>
                  <a:pt x="7938145" y="1120225"/>
                </a:cubicBezTo>
                <a:lnTo>
                  <a:pt x="7937238" y="1121204"/>
                </a:lnTo>
                <a:lnTo>
                  <a:pt x="7934398" y="1118240"/>
                </a:lnTo>
                <a:lnTo>
                  <a:pt x="7918248" y="1124371"/>
                </a:lnTo>
                <a:lnTo>
                  <a:pt x="7914119" y="1127653"/>
                </a:lnTo>
                <a:cubicBezTo>
                  <a:pt x="7911201" y="1129547"/>
                  <a:pt x="7909169" y="1130331"/>
                  <a:pt x="7907658" y="1130350"/>
                </a:cubicBezTo>
                <a:lnTo>
                  <a:pt x="7907434" y="1130103"/>
                </a:lnTo>
                <a:lnTo>
                  <a:pt x="7901508" y="1133245"/>
                </a:lnTo>
                <a:cubicBezTo>
                  <a:pt x="7891644" y="1139271"/>
                  <a:pt x="7882185" y="1145815"/>
                  <a:pt x="7873287" y="1152609"/>
                </a:cubicBezTo>
                <a:cubicBezTo>
                  <a:pt x="7864672" y="1141906"/>
                  <a:pt x="7845199" y="1159242"/>
                  <a:pt x="7834833" y="1153868"/>
                </a:cubicBezTo>
                <a:lnTo>
                  <a:pt x="7828661" y="1139994"/>
                </a:lnTo>
                <a:lnTo>
                  <a:pt x="7823966" y="1143178"/>
                </a:lnTo>
                <a:lnTo>
                  <a:pt x="7815078" y="1151776"/>
                </a:lnTo>
                <a:cubicBezTo>
                  <a:pt x="7813692" y="1152943"/>
                  <a:pt x="7812687" y="1153116"/>
                  <a:pt x="7812026" y="1151522"/>
                </a:cubicBezTo>
                <a:cubicBezTo>
                  <a:pt x="7806555" y="1153054"/>
                  <a:pt x="7788673" y="1159989"/>
                  <a:pt x="7782249" y="1160970"/>
                </a:cubicBezTo>
                <a:lnTo>
                  <a:pt x="7773476" y="1157414"/>
                </a:lnTo>
                <a:lnTo>
                  <a:pt x="7769600" y="1157365"/>
                </a:lnTo>
                <a:lnTo>
                  <a:pt x="7752631" y="1172815"/>
                </a:lnTo>
                <a:lnTo>
                  <a:pt x="7739392" y="1192062"/>
                </a:lnTo>
                <a:lnTo>
                  <a:pt x="7677677" y="1216394"/>
                </a:lnTo>
                <a:lnTo>
                  <a:pt x="7586920" y="1261888"/>
                </a:lnTo>
                <a:cubicBezTo>
                  <a:pt x="7556723" y="1298911"/>
                  <a:pt x="7489187" y="1284518"/>
                  <a:pt x="7486100" y="1292563"/>
                </a:cubicBezTo>
                <a:cubicBezTo>
                  <a:pt x="7454875" y="1308356"/>
                  <a:pt x="7453335" y="1326361"/>
                  <a:pt x="7411323" y="1340732"/>
                </a:cubicBezTo>
                <a:cubicBezTo>
                  <a:pt x="7372519" y="1390006"/>
                  <a:pt x="7288617" y="1403664"/>
                  <a:pt x="7240698" y="1438832"/>
                </a:cubicBezTo>
                <a:cubicBezTo>
                  <a:pt x="7206467" y="1417136"/>
                  <a:pt x="7227555" y="1441678"/>
                  <a:pt x="7197675" y="1447530"/>
                </a:cubicBezTo>
                <a:cubicBezTo>
                  <a:pt x="7211601" y="1474927"/>
                  <a:pt x="7159483" y="1444981"/>
                  <a:pt x="7164788" y="1480293"/>
                </a:cubicBezTo>
                <a:cubicBezTo>
                  <a:pt x="7159184" y="1480240"/>
                  <a:pt x="7153584" y="1479075"/>
                  <a:pt x="7147929" y="1477641"/>
                </a:cubicBezTo>
                <a:lnTo>
                  <a:pt x="7144965" y="1476908"/>
                </a:lnTo>
                <a:lnTo>
                  <a:pt x="7134299" y="1479969"/>
                </a:lnTo>
                <a:lnTo>
                  <a:pt x="7129809" y="1473339"/>
                </a:lnTo>
                <a:lnTo>
                  <a:pt x="7112688" y="1472575"/>
                </a:lnTo>
                <a:cubicBezTo>
                  <a:pt x="7106506" y="1473449"/>
                  <a:pt x="7100123" y="1475741"/>
                  <a:pt x="7093470" y="1480300"/>
                </a:cubicBezTo>
                <a:cubicBezTo>
                  <a:pt x="7079039" y="1501274"/>
                  <a:pt x="7048991" y="1495718"/>
                  <a:pt x="7025034" y="1506934"/>
                </a:cubicBezTo>
                <a:lnTo>
                  <a:pt x="7014783" y="1515868"/>
                </a:lnTo>
                <a:lnTo>
                  <a:pt x="6979706" y="1523511"/>
                </a:lnTo>
                <a:lnTo>
                  <a:pt x="6977890" y="1525793"/>
                </a:lnTo>
                <a:cubicBezTo>
                  <a:pt x="6971996" y="1527914"/>
                  <a:pt x="6959488" y="1529941"/>
                  <a:pt x="6944339" y="1536237"/>
                </a:cubicBezTo>
                <a:lnTo>
                  <a:pt x="6886996" y="1563569"/>
                </a:lnTo>
                <a:lnTo>
                  <a:pt x="6874510" y="1558469"/>
                </a:lnTo>
                <a:lnTo>
                  <a:pt x="6871943" y="1554651"/>
                </a:lnTo>
                <a:lnTo>
                  <a:pt x="6856174" y="1562024"/>
                </a:lnTo>
                <a:lnTo>
                  <a:pt x="6842321" y="1560554"/>
                </a:lnTo>
                <a:lnTo>
                  <a:pt x="6832713" y="1569357"/>
                </a:lnTo>
                <a:lnTo>
                  <a:pt x="6816351" y="1571495"/>
                </a:lnTo>
                <a:cubicBezTo>
                  <a:pt x="6810216" y="1571510"/>
                  <a:pt x="6803310" y="1571324"/>
                  <a:pt x="6795800" y="1572010"/>
                </a:cubicBezTo>
                <a:lnTo>
                  <a:pt x="6777546" y="1568661"/>
                </a:lnTo>
                <a:lnTo>
                  <a:pt x="6751528" y="1574143"/>
                </a:lnTo>
                <a:cubicBezTo>
                  <a:pt x="6731455" y="1578562"/>
                  <a:pt x="6712054" y="1582098"/>
                  <a:pt x="6691966" y="1582255"/>
                </a:cubicBezTo>
                <a:cubicBezTo>
                  <a:pt x="6677921" y="1590738"/>
                  <a:pt x="6663787" y="1595441"/>
                  <a:pt x="6646941" y="1588471"/>
                </a:cubicBezTo>
                <a:cubicBezTo>
                  <a:pt x="6605135" y="1597971"/>
                  <a:pt x="6598373" y="1612583"/>
                  <a:pt x="6568576" y="1606488"/>
                </a:cubicBezTo>
                <a:cubicBezTo>
                  <a:pt x="6562510" y="1614734"/>
                  <a:pt x="6558067" y="1619360"/>
                  <a:pt x="6554358" y="1621701"/>
                </a:cubicBezTo>
                <a:cubicBezTo>
                  <a:pt x="6543227" y="1628727"/>
                  <a:pt x="6538724" y="1615196"/>
                  <a:pt x="6516968" y="1617195"/>
                </a:cubicBezTo>
                <a:cubicBezTo>
                  <a:pt x="6493173" y="1617368"/>
                  <a:pt x="6528193" y="1598652"/>
                  <a:pt x="6506479" y="1602227"/>
                </a:cubicBezTo>
                <a:cubicBezTo>
                  <a:pt x="6486674" y="1613929"/>
                  <a:pt x="6478484" y="1593997"/>
                  <a:pt x="6458436" y="1607332"/>
                </a:cubicBezTo>
                <a:cubicBezTo>
                  <a:pt x="6471168" y="1620800"/>
                  <a:pt x="6410323" y="1615478"/>
                  <a:pt x="6414786" y="1628815"/>
                </a:cubicBezTo>
                <a:cubicBezTo>
                  <a:pt x="6385942" y="1615041"/>
                  <a:pt x="6386569" y="1640238"/>
                  <a:pt x="6357085" y="1640846"/>
                </a:cubicBezTo>
                <a:cubicBezTo>
                  <a:pt x="6341163" y="1636809"/>
                  <a:pt x="6331497" y="1637754"/>
                  <a:pt x="6322636" y="1648213"/>
                </a:cubicBezTo>
                <a:cubicBezTo>
                  <a:pt x="6248448" y="1627802"/>
                  <a:pt x="6286748" y="1654976"/>
                  <a:pt x="6226172" y="1654676"/>
                </a:cubicBezTo>
                <a:lnTo>
                  <a:pt x="6221217" y="1654506"/>
                </a:lnTo>
                <a:lnTo>
                  <a:pt x="6204956" y="1664280"/>
                </a:lnTo>
                <a:cubicBezTo>
                  <a:pt x="6204728" y="1665114"/>
                  <a:pt x="6204498" y="1665947"/>
                  <a:pt x="6204270" y="1666782"/>
                </a:cubicBezTo>
                <a:lnTo>
                  <a:pt x="6143810" y="1661963"/>
                </a:lnTo>
                <a:lnTo>
                  <a:pt x="6136560" y="1665728"/>
                </a:lnTo>
                <a:lnTo>
                  <a:pt x="6096155" y="1656951"/>
                </a:lnTo>
                <a:lnTo>
                  <a:pt x="6075812" y="1655422"/>
                </a:lnTo>
                <a:lnTo>
                  <a:pt x="6039495" y="1649680"/>
                </a:lnTo>
                <a:lnTo>
                  <a:pt x="6036523" y="1652121"/>
                </a:lnTo>
                <a:lnTo>
                  <a:pt x="6029328" y="1649904"/>
                </a:lnTo>
                <a:lnTo>
                  <a:pt x="6024075" y="1652779"/>
                </a:lnTo>
                <a:lnTo>
                  <a:pt x="6018085" y="1652030"/>
                </a:lnTo>
                <a:cubicBezTo>
                  <a:pt x="6006658" y="1653831"/>
                  <a:pt x="5968194" y="1662035"/>
                  <a:pt x="5955513" y="1663584"/>
                </a:cubicBezTo>
                <a:lnTo>
                  <a:pt x="5941996" y="1661326"/>
                </a:lnTo>
                <a:lnTo>
                  <a:pt x="5931789" y="1669915"/>
                </a:lnTo>
                <a:lnTo>
                  <a:pt x="5888686" y="1672175"/>
                </a:lnTo>
                <a:lnTo>
                  <a:pt x="5873794" y="1665454"/>
                </a:lnTo>
                <a:lnTo>
                  <a:pt x="5860022" y="1660635"/>
                </a:lnTo>
                <a:lnTo>
                  <a:pt x="5858237" y="1660649"/>
                </a:lnTo>
                <a:lnTo>
                  <a:pt x="5840319" y="1660798"/>
                </a:lnTo>
                <a:lnTo>
                  <a:pt x="5806984" y="1661075"/>
                </a:lnTo>
                <a:cubicBezTo>
                  <a:pt x="5785708" y="1661533"/>
                  <a:pt x="5764126" y="1662974"/>
                  <a:pt x="5742351" y="1667489"/>
                </a:cubicBezTo>
                <a:cubicBezTo>
                  <a:pt x="5659069" y="1645168"/>
                  <a:pt x="5615134" y="1706361"/>
                  <a:pt x="5521171" y="1671626"/>
                </a:cubicBezTo>
                <a:cubicBezTo>
                  <a:pt x="5491803" y="1671296"/>
                  <a:pt x="5498089" y="1662666"/>
                  <a:pt x="5457384" y="1683952"/>
                </a:cubicBezTo>
                <a:cubicBezTo>
                  <a:pt x="5356959" y="1699287"/>
                  <a:pt x="5078905" y="1774579"/>
                  <a:pt x="4950070" y="1748401"/>
                </a:cubicBezTo>
                <a:cubicBezTo>
                  <a:pt x="4918276" y="1752255"/>
                  <a:pt x="4891043" y="1756936"/>
                  <a:pt x="4872172" y="1757222"/>
                </a:cubicBezTo>
                <a:lnTo>
                  <a:pt x="4809524" y="1761033"/>
                </a:lnTo>
                <a:cubicBezTo>
                  <a:pt x="4791324" y="1772975"/>
                  <a:pt x="4777258" y="1754591"/>
                  <a:pt x="4759058" y="1766533"/>
                </a:cubicBezTo>
                <a:cubicBezTo>
                  <a:pt x="4747481" y="1770744"/>
                  <a:pt x="4734604" y="1772921"/>
                  <a:pt x="4719749" y="1771811"/>
                </a:cubicBezTo>
                <a:cubicBezTo>
                  <a:pt x="4671168" y="1780243"/>
                  <a:pt x="4634134" y="1775931"/>
                  <a:pt x="4568686" y="1786141"/>
                </a:cubicBezTo>
                <a:cubicBezTo>
                  <a:pt x="4544667" y="1777910"/>
                  <a:pt x="4432547" y="1778168"/>
                  <a:pt x="4418751" y="1796932"/>
                </a:cubicBezTo>
                <a:cubicBezTo>
                  <a:pt x="4403360" y="1801488"/>
                  <a:pt x="4385278" y="1795746"/>
                  <a:pt x="4378377" y="1815528"/>
                </a:cubicBezTo>
                <a:cubicBezTo>
                  <a:pt x="4366870" y="1839461"/>
                  <a:pt x="4337372" y="1814003"/>
                  <a:pt x="4320575" y="1832722"/>
                </a:cubicBezTo>
                <a:cubicBezTo>
                  <a:pt x="4277898" y="1857053"/>
                  <a:pt x="4243945" y="1846759"/>
                  <a:pt x="4211935" y="1860177"/>
                </a:cubicBezTo>
                <a:cubicBezTo>
                  <a:pt x="4181519" y="1859584"/>
                  <a:pt x="4171342" y="1859762"/>
                  <a:pt x="4101228" y="1868717"/>
                </a:cubicBezTo>
                <a:cubicBezTo>
                  <a:pt x="4080159" y="1876188"/>
                  <a:pt x="4039427" y="1877381"/>
                  <a:pt x="3973223" y="1881015"/>
                </a:cubicBezTo>
                <a:cubicBezTo>
                  <a:pt x="3971330" y="1884974"/>
                  <a:pt x="3952843" y="1879225"/>
                  <a:pt x="3900992" y="1880603"/>
                </a:cubicBezTo>
                <a:cubicBezTo>
                  <a:pt x="3849141" y="1881981"/>
                  <a:pt x="3740060" y="1895686"/>
                  <a:pt x="3662119" y="1889285"/>
                </a:cubicBezTo>
                <a:cubicBezTo>
                  <a:pt x="3565155" y="1881322"/>
                  <a:pt x="3613412" y="1915150"/>
                  <a:pt x="3496919" y="1873180"/>
                </a:cubicBezTo>
                <a:cubicBezTo>
                  <a:pt x="3488062" y="1895719"/>
                  <a:pt x="3474293" y="1876288"/>
                  <a:pt x="3449433" y="1889681"/>
                </a:cubicBezTo>
                <a:cubicBezTo>
                  <a:pt x="3406553" y="1891629"/>
                  <a:pt x="3413217" y="1897797"/>
                  <a:pt x="3369766" y="1916653"/>
                </a:cubicBezTo>
                <a:cubicBezTo>
                  <a:pt x="3338805" y="1929531"/>
                  <a:pt x="3289487" y="1928617"/>
                  <a:pt x="3269672" y="1938036"/>
                </a:cubicBezTo>
                <a:lnTo>
                  <a:pt x="3224897" y="1943733"/>
                </a:lnTo>
                <a:cubicBezTo>
                  <a:pt x="3188693" y="1949271"/>
                  <a:pt x="3178540" y="1909145"/>
                  <a:pt x="3161463" y="1946591"/>
                </a:cubicBezTo>
                <a:lnTo>
                  <a:pt x="3112044" y="1935614"/>
                </a:lnTo>
                <a:lnTo>
                  <a:pt x="3069716" y="1930463"/>
                </a:lnTo>
                <a:cubicBezTo>
                  <a:pt x="3049937" y="1924285"/>
                  <a:pt x="3047816" y="1925644"/>
                  <a:pt x="3005773" y="1915878"/>
                </a:cubicBezTo>
                <a:cubicBezTo>
                  <a:pt x="2978838" y="1921092"/>
                  <a:pt x="2967972" y="1927319"/>
                  <a:pt x="2897201" y="1926772"/>
                </a:cubicBezTo>
                <a:lnTo>
                  <a:pt x="2783891" y="1931749"/>
                </a:lnTo>
                <a:cubicBezTo>
                  <a:pt x="2753098" y="1932794"/>
                  <a:pt x="2731621" y="1915151"/>
                  <a:pt x="2712447" y="1933044"/>
                </a:cubicBezTo>
                <a:cubicBezTo>
                  <a:pt x="2621923" y="1990472"/>
                  <a:pt x="2637976" y="1949546"/>
                  <a:pt x="2560151" y="1963609"/>
                </a:cubicBezTo>
                <a:cubicBezTo>
                  <a:pt x="2472084" y="1973456"/>
                  <a:pt x="2423631" y="1962133"/>
                  <a:pt x="2367221" y="1971884"/>
                </a:cubicBezTo>
                <a:cubicBezTo>
                  <a:pt x="2355331" y="1950582"/>
                  <a:pt x="2295649" y="1950006"/>
                  <a:pt x="2272130" y="1961162"/>
                </a:cubicBezTo>
                <a:cubicBezTo>
                  <a:pt x="2229336" y="1964326"/>
                  <a:pt x="2232627" y="1943953"/>
                  <a:pt x="2189404" y="1978172"/>
                </a:cubicBezTo>
                <a:cubicBezTo>
                  <a:pt x="2153824" y="1968017"/>
                  <a:pt x="2114605" y="1969166"/>
                  <a:pt x="2077704" y="1965002"/>
                </a:cubicBezTo>
                <a:cubicBezTo>
                  <a:pt x="2053064" y="1962036"/>
                  <a:pt x="2051584" y="1971011"/>
                  <a:pt x="2033299" y="1969042"/>
                </a:cubicBezTo>
                <a:cubicBezTo>
                  <a:pt x="2015014" y="1967073"/>
                  <a:pt x="1998956" y="1958903"/>
                  <a:pt x="1967996" y="1953187"/>
                </a:cubicBezTo>
                <a:cubicBezTo>
                  <a:pt x="1924117" y="1970917"/>
                  <a:pt x="1915668" y="1940297"/>
                  <a:pt x="1855805" y="1926082"/>
                </a:cubicBezTo>
                <a:cubicBezTo>
                  <a:pt x="1830663" y="1943732"/>
                  <a:pt x="1810564" y="1935694"/>
                  <a:pt x="1790957" y="1919460"/>
                </a:cubicBezTo>
                <a:cubicBezTo>
                  <a:pt x="1732588" y="1924884"/>
                  <a:pt x="1679506" y="1900619"/>
                  <a:pt x="1613978" y="1891581"/>
                </a:cubicBezTo>
                <a:cubicBezTo>
                  <a:pt x="1542961" y="1912227"/>
                  <a:pt x="1506863" y="1865666"/>
                  <a:pt x="1436831" y="1856201"/>
                </a:cubicBezTo>
                <a:cubicBezTo>
                  <a:pt x="1409149" y="1862955"/>
                  <a:pt x="1416370" y="1829853"/>
                  <a:pt x="1357365" y="1832140"/>
                </a:cubicBezTo>
                <a:cubicBezTo>
                  <a:pt x="1285880" y="1811785"/>
                  <a:pt x="1273193" y="1786872"/>
                  <a:pt x="1232341" y="1785942"/>
                </a:cubicBezTo>
                <a:cubicBezTo>
                  <a:pt x="1223903" y="1792798"/>
                  <a:pt x="1160576" y="1793911"/>
                  <a:pt x="1162595" y="1784330"/>
                </a:cubicBezTo>
                <a:cubicBezTo>
                  <a:pt x="1153167" y="1787110"/>
                  <a:pt x="1122206" y="1805077"/>
                  <a:pt x="1120257" y="1789615"/>
                </a:cubicBezTo>
                <a:cubicBezTo>
                  <a:pt x="1073149" y="1786750"/>
                  <a:pt x="1034361" y="1768718"/>
                  <a:pt x="991903" y="1786741"/>
                </a:cubicBezTo>
                <a:cubicBezTo>
                  <a:pt x="966383" y="1781126"/>
                  <a:pt x="949501" y="1800915"/>
                  <a:pt x="883960" y="1809389"/>
                </a:cubicBezTo>
                <a:cubicBezTo>
                  <a:pt x="836064" y="1808194"/>
                  <a:pt x="826980" y="1826610"/>
                  <a:pt x="766531" y="1805053"/>
                </a:cubicBezTo>
                <a:cubicBezTo>
                  <a:pt x="732778" y="1801141"/>
                  <a:pt x="694055" y="1787044"/>
                  <a:pt x="669779" y="1800537"/>
                </a:cubicBezTo>
                <a:cubicBezTo>
                  <a:pt x="645252" y="1794709"/>
                  <a:pt x="563495" y="1813232"/>
                  <a:pt x="523898" y="1811085"/>
                </a:cubicBezTo>
                <a:cubicBezTo>
                  <a:pt x="457555" y="1798530"/>
                  <a:pt x="395227" y="1824052"/>
                  <a:pt x="360251" y="1830735"/>
                </a:cubicBezTo>
                <a:cubicBezTo>
                  <a:pt x="313564" y="1825583"/>
                  <a:pt x="298281" y="1811622"/>
                  <a:pt x="255207" y="1818275"/>
                </a:cubicBezTo>
                <a:cubicBezTo>
                  <a:pt x="206572" y="1839769"/>
                  <a:pt x="160277" y="1836800"/>
                  <a:pt x="101803" y="1870647"/>
                </a:cubicBezTo>
                <a:cubicBezTo>
                  <a:pt x="85849" y="1910002"/>
                  <a:pt x="27997" y="1845258"/>
                  <a:pt x="25397" y="1888443"/>
                </a:cubicBezTo>
                <a:cubicBezTo>
                  <a:pt x="19096" y="1881154"/>
                  <a:pt x="11260" y="1878398"/>
                  <a:pt x="2370" y="1878311"/>
                </a:cubicBezTo>
                <a:lnTo>
                  <a:pt x="0" y="1878785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F3C29A65-FEC0-109E-E6CE-27883BFCA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4" y="609597"/>
            <a:ext cx="9392421" cy="1330841"/>
          </a:xfrm>
        </p:spPr>
        <p:txBody>
          <a:bodyPr>
            <a:normAutofit/>
          </a:bodyPr>
          <a:lstStyle/>
          <a:p>
            <a:r>
              <a:rPr lang="en-US" b="1" dirty="0"/>
              <a:t>Plan och </a:t>
            </a:r>
            <a:r>
              <a:rPr lang="en-US" b="1" dirty="0" err="1"/>
              <a:t>omröstning</a:t>
            </a:r>
            <a:r>
              <a:rPr lang="en-US" b="1" dirty="0"/>
              <a:t> av </a:t>
            </a:r>
            <a:r>
              <a:rPr lang="en-US" b="1" dirty="0" err="1"/>
              <a:t>finansiering</a:t>
            </a:r>
            <a:br>
              <a:rPr lang="en-US" dirty="0"/>
            </a:br>
            <a:endParaRPr lang="sv-SE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33984FC7-E9F8-D674-658B-DAE433BCB8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81624" y="6209414"/>
            <a:ext cx="6810375" cy="648586"/>
          </a:xfrm>
          <a:custGeom>
            <a:avLst/>
            <a:gdLst>
              <a:gd name="connsiteX0" fmla="*/ 0 w 10753706"/>
              <a:gd name="connsiteY0" fmla="*/ 0 h 1027260"/>
              <a:gd name="connsiteX1" fmla="*/ 10753706 w 10753706"/>
              <a:gd name="connsiteY1" fmla="*/ 0 h 1027260"/>
              <a:gd name="connsiteX2" fmla="*/ 10748809 w 10753706"/>
              <a:gd name="connsiteY2" fmla="*/ 2522 h 1027260"/>
              <a:gd name="connsiteX3" fmla="*/ 10725330 w 10753706"/>
              <a:gd name="connsiteY3" fmla="*/ 11977 h 1027260"/>
              <a:gd name="connsiteX4" fmla="*/ 10615423 w 10753706"/>
              <a:gd name="connsiteY4" fmla="*/ 52967 h 1027260"/>
              <a:gd name="connsiteX5" fmla="*/ 10533936 w 10753706"/>
              <a:gd name="connsiteY5" fmla="*/ 53095 h 1027260"/>
              <a:gd name="connsiteX6" fmla="*/ 10466876 w 10753706"/>
              <a:gd name="connsiteY6" fmla="*/ 45180 h 1027260"/>
              <a:gd name="connsiteX7" fmla="*/ 10355090 w 10753706"/>
              <a:gd name="connsiteY7" fmla="*/ 89741 h 1027260"/>
              <a:gd name="connsiteX8" fmla="*/ 10087145 w 10753706"/>
              <a:gd name="connsiteY8" fmla="*/ 66115 h 1027260"/>
              <a:gd name="connsiteX9" fmla="*/ 10015902 w 10753706"/>
              <a:gd name="connsiteY9" fmla="*/ 76178 h 1027260"/>
              <a:gd name="connsiteX10" fmla="*/ 9806005 w 10753706"/>
              <a:gd name="connsiteY10" fmla="*/ 102435 h 1027260"/>
              <a:gd name="connsiteX11" fmla="*/ 9602583 w 10753706"/>
              <a:gd name="connsiteY11" fmla="*/ 179170 h 1027260"/>
              <a:gd name="connsiteX12" fmla="*/ 9469719 w 10753706"/>
              <a:gd name="connsiteY12" fmla="*/ 174721 h 1027260"/>
              <a:gd name="connsiteX13" fmla="*/ 9408692 w 10753706"/>
              <a:gd name="connsiteY13" fmla="*/ 189513 h 1027260"/>
              <a:gd name="connsiteX14" fmla="*/ 9364151 w 10753706"/>
              <a:gd name="connsiteY14" fmla="*/ 194072 h 1027260"/>
              <a:gd name="connsiteX15" fmla="*/ 9337751 w 10753706"/>
              <a:gd name="connsiteY15" fmla="*/ 197579 h 1027260"/>
              <a:gd name="connsiteX16" fmla="*/ 9297166 w 10753706"/>
              <a:gd name="connsiteY16" fmla="*/ 216558 h 1027260"/>
              <a:gd name="connsiteX17" fmla="*/ 9123859 w 10753706"/>
              <a:gd name="connsiteY17" fmla="*/ 237356 h 1027260"/>
              <a:gd name="connsiteX18" fmla="*/ 8950741 w 10753706"/>
              <a:gd name="connsiteY18" fmla="*/ 238020 h 1027260"/>
              <a:gd name="connsiteX19" fmla="*/ 8718236 w 10753706"/>
              <a:gd name="connsiteY19" fmla="*/ 303148 h 1027260"/>
              <a:gd name="connsiteX20" fmla="*/ 8694011 w 10753706"/>
              <a:gd name="connsiteY20" fmla="*/ 308812 h 1027260"/>
              <a:gd name="connsiteX21" fmla="*/ 8611976 w 10753706"/>
              <a:gd name="connsiteY21" fmla="*/ 324819 h 1027260"/>
              <a:gd name="connsiteX22" fmla="*/ 8562074 w 10753706"/>
              <a:gd name="connsiteY22" fmla="*/ 337971 h 1027260"/>
              <a:gd name="connsiteX23" fmla="*/ 8501724 w 10753706"/>
              <a:gd name="connsiteY23" fmla="*/ 360865 h 1027260"/>
              <a:gd name="connsiteX24" fmla="*/ 8504489 w 10753706"/>
              <a:gd name="connsiteY24" fmla="*/ 364790 h 1027260"/>
              <a:gd name="connsiteX25" fmla="*/ 8492774 w 10753706"/>
              <a:gd name="connsiteY25" fmla="*/ 366181 h 1027260"/>
              <a:gd name="connsiteX26" fmla="*/ 8466405 w 10753706"/>
              <a:gd name="connsiteY26" fmla="*/ 368724 h 1027260"/>
              <a:gd name="connsiteX27" fmla="*/ 8427069 w 10753706"/>
              <a:gd name="connsiteY27" fmla="*/ 387211 h 1027260"/>
              <a:gd name="connsiteX28" fmla="*/ 8387766 w 10753706"/>
              <a:gd name="connsiteY28" fmla="*/ 377161 h 1027260"/>
              <a:gd name="connsiteX29" fmla="*/ 8315874 w 10753706"/>
              <a:gd name="connsiteY29" fmla="*/ 395527 h 1027260"/>
              <a:gd name="connsiteX30" fmla="*/ 8274474 w 10753706"/>
              <a:gd name="connsiteY30" fmla="*/ 405112 h 1027260"/>
              <a:gd name="connsiteX31" fmla="*/ 8234664 w 10753706"/>
              <a:gd name="connsiteY31" fmla="*/ 410219 h 1027260"/>
              <a:gd name="connsiteX32" fmla="*/ 8211268 w 10753706"/>
              <a:gd name="connsiteY32" fmla="*/ 416791 h 1027260"/>
              <a:gd name="connsiteX33" fmla="*/ 8188615 w 10753706"/>
              <a:gd name="connsiteY33" fmla="*/ 421755 h 1027260"/>
              <a:gd name="connsiteX34" fmla="*/ 8179981 w 10753706"/>
              <a:gd name="connsiteY34" fmla="*/ 420402 h 1027260"/>
              <a:gd name="connsiteX35" fmla="*/ 8179307 w 10753706"/>
              <a:gd name="connsiteY35" fmla="*/ 422516 h 1027260"/>
              <a:gd name="connsiteX36" fmla="*/ 8147929 w 10753706"/>
              <a:gd name="connsiteY36" fmla="*/ 450302 h 1027260"/>
              <a:gd name="connsiteX37" fmla="*/ 8089136 w 10753706"/>
              <a:gd name="connsiteY37" fmla="*/ 465283 h 1027260"/>
              <a:gd name="connsiteX38" fmla="*/ 8049973 w 10753706"/>
              <a:gd name="connsiteY38" fmla="*/ 454121 h 1027260"/>
              <a:gd name="connsiteX39" fmla="*/ 7965913 w 10753706"/>
              <a:gd name="connsiteY39" fmla="*/ 464415 h 1027260"/>
              <a:gd name="connsiteX40" fmla="*/ 7945093 w 10753706"/>
              <a:gd name="connsiteY40" fmla="*/ 464798 h 1027260"/>
              <a:gd name="connsiteX41" fmla="*/ 7935335 w 10753706"/>
              <a:gd name="connsiteY41" fmla="*/ 462442 h 1027260"/>
              <a:gd name="connsiteX42" fmla="*/ 7904779 w 10753706"/>
              <a:gd name="connsiteY42" fmla="*/ 471429 h 1027260"/>
              <a:gd name="connsiteX43" fmla="*/ 7855604 w 10753706"/>
              <a:gd name="connsiteY43" fmla="*/ 480199 h 1027260"/>
              <a:gd name="connsiteX44" fmla="*/ 7832630 w 10753706"/>
              <a:gd name="connsiteY44" fmla="*/ 485371 h 1027260"/>
              <a:gd name="connsiteX45" fmla="*/ 7812438 w 10753706"/>
              <a:gd name="connsiteY45" fmla="*/ 485391 h 1027260"/>
              <a:gd name="connsiteX46" fmla="*/ 7701399 w 10753706"/>
              <a:gd name="connsiteY46" fmla="*/ 495197 h 1027260"/>
              <a:gd name="connsiteX47" fmla="*/ 7674778 w 10753706"/>
              <a:gd name="connsiteY47" fmla="*/ 494723 h 1027260"/>
              <a:gd name="connsiteX48" fmla="*/ 7660445 w 10753706"/>
              <a:gd name="connsiteY48" fmla="*/ 490194 h 1027260"/>
              <a:gd name="connsiteX49" fmla="*/ 7651781 w 10753706"/>
              <a:gd name="connsiteY49" fmla="*/ 493084 h 1027260"/>
              <a:gd name="connsiteX50" fmla="*/ 7584807 w 10753706"/>
              <a:gd name="connsiteY50" fmla="*/ 499490 h 1027260"/>
              <a:gd name="connsiteX51" fmla="*/ 7541324 w 10753706"/>
              <a:gd name="connsiteY51" fmla="*/ 504184 h 1027260"/>
              <a:gd name="connsiteX52" fmla="*/ 7541756 w 10753706"/>
              <a:gd name="connsiteY52" fmla="*/ 512184 h 1027260"/>
              <a:gd name="connsiteX53" fmla="*/ 7503906 w 10753706"/>
              <a:gd name="connsiteY53" fmla="*/ 518551 h 1027260"/>
              <a:gd name="connsiteX54" fmla="*/ 7460411 w 10753706"/>
              <a:gd name="connsiteY54" fmla="*/ 517415 h 1027260"/>
              <a:gd name="connsiteX55" fmla="*/ 7460116 w 10753706"/>
              <a:gd name="connsiteY55" fmla="*/ 517548 h 1027260"/>
              <a:gd name="connsiteX56" fmla="*/ 7297810 w 10753706"/>
              <a:gd name="connsiteY56" fmla="*/ 563947 h 1027260"/>
              <a:gd name="connsiteX57" fmla="*/ 6946388 w 10753706"/>
              <a:gd name="connsiteY57" fmla="*/ 665244 h 1027260"/>
              <a:gd name="connsiteX58" fmla="*/ 6741704 w 10753706"/>
              <a:gd name="connsiteY58" fmla="*/ 679365 h 1027260"/>
              <a:gd name="connsiteX59" fmla="*/ 6624680 w 10753706"/>
              <a:gd name="connsiteY59" fmla="*/ 677674 h 1027260"/>
              <a:gd name="connsiteX60" fmla="*/ 6605700 w 10753706"/>
              <a:gd name="connsiteY60" fmla="*/ 683566 h 1027260"/>
              <a:gd name="connsiteX61" fmla="*/ 6576922 w 10753706"/>
              <a:gd name="connsiteY61" fmla="*/ 683030 h 1027260"/>
              <a:gd name="connsiteX62" fmla="*/ 6405123 w 10753706"/>
              <a:gd name="connsiteY62" fmla="*/ 721946 h 1027260"/>
              <a:gd name="connsiteX63" fmla="*/ 6368938 w 10753706"/>
              <a:gd name="connsiteY63" fmla="*/ 717341 h 1027260"/>
              <a:gd name="connsiteX64" fmla="*/ 6295102 w 10753706"/>
              <a:gd name="connsiteY64" fmla="*/ 729508 h 1027260"/>
              <a:gd name="connsiteX65" fmla="*/ 6202084 w 10753706"/>
              <a:gd name="connsiteY65" fmla="*/ 767091 h 1027260"/>
              <a:gd name="connsiteX66" fmla="*/ 6067157 w 10753706"/>
              <a:gd name="connsiteY66" fmla="*/ 790339 h 1027260"/>
              <a:gd name="connsiteX67" fmla="*/ 6061443 w 10753706"/>
              <a:gd name="connsiteY67" fmla="*/ 796151 h 1027260"/>
              <a:gd name="connsiteX68" fmla="*/ 6051406 w 10753706"/>
              <a:gd name="connsiteY68" fmla="*/ 800684 h 1027260"/>
              <a:gd name="connsiteX69" fmla="*/ 6049097 w 10753706"/>
              <a:gd name="connsiteY69" fmla="*/ 800636 h 1027260"/>
              <a:gd name="connsiteX70" fmla="*/ 6034222 w 10753706"/>
              <a:gd name="connsiteY70" fmla="*/ 804110 h 1027260"/>
              <a:gd name="connsiteX71" fmla="*/ 6033121 w 10753706"/>
              <a:gd name="connsiteY71" fmla="*/ 806078 h 1027260"/>
              <a:gd name="connsiteX72" fmla="*/ 6023593 w 10753706"/>
              <a:gd name="connsiteY72" fmla="*/ 808842 h 1027260"/>
              <a:gd name="connsiteX73" fmla="*/ 6006639 w 10753706"/>
              <a:gd name="connsiteY73" fmla="*/ 815304 h 1027260"/>
              <a:gd name="connsiteX74" fmla="*/ 6001762 w 10753706"/>
              <a:gd name="connsiteY74" fmla="*/ 815557 h 1027260"/>
              <a:gd name="connsiteX75" fmla="*/ 5973534 w 10753706"/>
              <a:gd name="connsiteY75" fmla="*/ 823815 h 1027260"/>
              <a:gd name="connsiteX76" fmla="*/ 5972336 w 10753706"/>
              <a:gd name="connsiteY76" fmla="*/ 823476 h 1027260"/>
              <a:gd name="connsiteX77" fmla="*/ 5960841 w 10753706"/>
              <a:gd name="connsiteY77" fmla="*/ 823819 h 1027260"/>
              <a:gd name="connsiteX78" fmla="*/ 5940719 w 10753706"/>
              <a:gd name="connsiteY78" fmla="*/ 825514 h 1027260"/>
              <a:gd name="connsiteX79" fmla="*/ 5884298 w 10753706"/>
              <a:gd name="connsiteY79" fmla="*/ 823806 h 1027260"/>
              <a:gd name="connsiteX80" fmla="*/ 5854779 w 10753706"/>
              <a:gd name="connsiteY80" fmla="*/ 832365 h 1027260"/>
              <a:gd name="connsiteX81" fmla="*/ 5848382 w 10753706"/>
              <a:gd name="connsiteY81" fmla="*/ 833844 h 1027260"/>
              <a:gd name="connsiteX82" fmla="*/ 5848066 w 10753706"/>
              <a:gd name="connsiteY82" fmla="*/ 833772 h 1027260"/>
              <a:gd name="connsiteX83" fmla="*/ 5840944 w 10753706"/>
              <a:gd name="connsiteY83" fmla="*/ 835132 h 1027260"/>
              <a:gd name="connsiteX84" fmla="*/ 5836719 w 10753706"/>
              <a:gd name="connsiteY84" fmla="*/ 836539 h 1027260"/>
              <a:gd name="connsiteX85" fmla="*/ 5824311 w 10753706"/>
              <a:gd name="connsiteY85" fmla="*/ 839408 h 1027260"/>
              <a:gd name="connsiteX86" fmla="*/ 5818788 w 10753706"/>
              <a:gd name="connsiteY86" fmla="*/ 839727 h 1027260"/>
              <a:gd name="connsiteX87" fmla="*/ 5763953 w 10753706"/>
              <a:gd name="connsiteY87" fmla="*/ 834282 h 1027260"/>
              <a:gd name="connsiteX88" fmla="*/ 5667748 w 10753706"/>
              <a:gd name="connsiteY88" fmla="*/ 840211 h 1027260"/>
              <a:gd name="connsiteX89" fmla="*/ 5573108 w 10753706"/>
              <a:gd name="connsiteY89" fmla="*/ 847611 h 1027260"/>
              <a:gd name="connsiteX90" fmla="*/ 5539137 w 10753706"/>
              <a:gd name="connsiteY90" fmla="*/ 851033 h 1027260"/>
              <a:gd name="connsiteX91" fmla="*/ 5510651 w 10753706"/>
              <a:gd name="connsiteY91" fmla="*/ 844215 h 1027260"/>
              <a:gd name="connsiteX92" fmla="*/ 5457331 w 10753706"/>
              <a:gd name="connsiteY92" fmla="*/ 839159 h 1027260"/>
              <a:gd name="connsiteX93" fmla="*/ 5410613 w 10753706"/>
              <a:gd name="connsiteY93" fmla="*/ 834358 h 1027260"/>
              <a:gd name="connsiteX94" fmla="*/ 5370040 w 10753706"/>
              <a:gd name="connsiteY94" fmla="*/ 862127 h 1027260"/>
              <a:gd name="connsiteX95" fmla="*/ 5318778 w 10753706"/>
              <a:gd name="connsiteY95" fmla="*/ 855310 h 1027260"/>
              <a:gd name="connsiteX96" fmla="*/ 5298645 w 10753706"/>
              <a:gd name="connsiteY96" fmla="*/ 855171 h 1027260"/>
              <a:gd name="connsiteX97" fmla="*/ 5253828 w 10753706"/>
              <a:gd name="connsiteY97" fmla="*/ 859670 h 1027260"/>
              <a:gd name="connsiteX98" fmla="*/ 5216955 w 10753706"/>
              <a:gd name="connsiteY98" fmla="*/ 866245 h 1027260"/>
              <a:gd name="connsiteX99" fmla="*/ 5214344 w 10753706"/>
              <a:gd name="connsiteY99" fmla="*/ 868102 h 1027260"/>
              <a:gd name="connsiteX100" fmla="*/ 5195561 w 10753706"/>
              <a:gd name="connsiteY100" fmla="*/ 869949 h 1027260"/>
              <a:gd name="connsiteX101" fmla="*/ 5182555 w 10753706"/>
              <a:gd name="connsiteY101" fmla="*/ 873542 h 1027260"/>
              <a:gd name="connsiteX102" fmla="*/ 5172552 w 10753706"/>
              <a:gd name="connsiteY102" fmla="*/ 878801 h 1027260"/>
              <a:gd name="connsiteX103" fmla="*/ 5027993 w 10753706"/>
              <a:gd name="connsiteY103" fmla="*/ 889666 h 1027260"/>
              <a:gd name="connsiteX104" fmla="*/ 4939844 w 10753706"/>
              <a:gd name="connsiteY104" fmla="*/ 934802 h 1027260"/>
              <a:gd name="connsiteX105" fmla="*/ 4792576 w 10753706"/>
              <a:gd name="connsiteY105" fmla="*/ 934820 h 1027260"/>
              <a:gd name="connsiteX106" fmla="*/ 4602423 w 10753706"/>
              <a:gd name="connsiteY106" fmla="*/ 958063 h 1027260"/>
              <a:gd name="connsiteX107" fmla="*/ 4290656 w 10753706"/>
              <a:gd name="connsiteY107" fmla="*/ 969152 h 1027260"/>
              <a:gd name="connsiteX108" fmla="*/ 3952334 w 10753706"/>
              <a:gd name="connsiteY108" fmla="*/ 954043 h 1027260"/>
              <a:gd name="connsiteX109" fmla="*/ 3858560 w 10753706"/>
              <a:gd name="connsiteY109" fmla="*/ 948781 h 1027260"/>
              <a:gd name="connsiteX110" fmla="*/ 3846597 w 10753706"/>
              <a:gd name="connsiteY110" fmla="*/ 948382 h 1027260"/>
              <a:gd name="connsiteX111" fmla="*/ 3736044 w 10753706"/>
              <a:gd name="connsiteY111" fmla="*/ 947759 h 1027260"/>
              <a:gd name="connsiteX112" fmla="*/ 3713136 w 10753706"/>
              <a:gd name="connsiteY112" fmla="*/ 946963 h 1027260"/>
              <a:gd name="connsiteX113" fmla="*/ 3695939 w 10753706"/>
              <a:gd name="connsiteY113" fmla="*/ 943639 h 1027260"/>
              <a:gd name="connsiteX114" fmla="*/ 3694125 w 10753706"/>
              <a:gd name="connsiteY114" fmla="*/ 940567 h 1027260"/>
              <a:gd name="connsiteX115" fmla="*/ 3681925 w 10753706"/>
              <a:gd name="connsiteY115" fmla="*/ 939706 h 1027260"/>
              <a:gd name="connsiteX116" fmla="*/ 3679204 w 10753706"/>
              <a:gd name="connsiteY116" fmla="*/ 938926 h 1027260"/>
              <a:gd name="connsiteX117" fmla="*/ 3615656 w 10753706"/>
              <a:gd name="connsiteY117" fmla="*/ 940320 h 1027260"/>
              <a:gd name="connsiteX118" fmla="*/ 3567983 w 10753706"/>
              <a:gd name="connsiteY118" fmla="*/ 935596 h 1027260"/>
              <a:gd name="connsiteX119" fmla="*/ 3422423 w 10753706"/>
              <a:gd name="connsiteY119" fmla="*/ 932129 h 1027260"/>
              <a:gd name="connsiteX120" fmla="*/ 3310925 w 10753706"/>
              <a:gd name="connsiteY120" fmla="*/ 911072 h 1027260"/>
              <a:gd name="connsiteX121" fmla="*/ 3139421 w 10753706"/>
              <a:gd name="connsiteY121" fmla="*/ 934151 h 1027260"/>
              <a:gd name="connsiteX122" fmla="*/ 2996922 w 10753706"/>
              <a:gd name="connsiteY122" fmla="*/ 927537 h 1027260"/>
              <a:gd name="connsiteX123" fmla="*/ 2982785 w 10753706"/>
              <a:gd name="connsiteY123" fmla="*/ 931453 h 1027260"/>
              <a:gd name="connsiteX124" fmla="*/ 2967478 w 10753706"/>
              <a:gd name="connsiteY124" fmla="*/ 933397 h 1027260"/>
              <a:gd name="connsiteX125" fmla="*/ 2948552 w 10753706"/>
              <a:gd name="connsiteY125" fmla="*/ 932961 h 1027260"/>
              <a:gd name="connsiteX126" fmla="*/ 2944404 w 10753706"/>
              <a:gd name="connsiteY126" fmla="*/ 934452 h 1027260"/>
              <a:gd name="connsiteX127" fmla="*/ 2908608 w 10753706"/>
              <a:gd name="connsiteY127" fmla="*/ 937205 h 1027260"/>
              <a:gd name="connsiteX128" fmla="*/ 2904443 w 10753706"/>
              <a:gd name="connsiteY128" fmla="*/ 936455 h 1027260"/>
              <a:gd name="connsiteX129" fmla="*/ 2868935 w 10753706"/>
              <a:gd name="connsiteY129" fmla="*/ 938022 h 1027260"/>
              <a:gd name="connsiteX130" fmla="*/ 2868586 w 10753706"/>
              <a:gd name="connsiteY130" fmla="*/ 937487 h 1027260"/>
              <a:gd name="connsiteX131" fmla="*/ 2859191 w 10753706"/>
              <a:gd name="connsiteY131" fmla="*/ 935503 h 1027260"/>
              <a:gd name="connsiteX132" fmla="*/ 2840915 w 10753706"/>
              <a:gd name="connsiteY132" fmla="*/ 932977 h 1027260"/>
              <a:gd name="connsiteX133" fmla="*/ 2763509 w 10753706"/>
              <a:gd name="connsiteY133" fmla="*/ 921850 h 1027260"/>
              <a:gd name="connsiteX134" fmla="*/ 2756121 w 10753706"/>
              <a:gd name="connsiteY134" fmla="*/ 921864 h 1027260"/>
              <a:gd name="connsiteX135" fmla="*/ 2755998 w 10753706"/>
              <a:gd name="connsiteY135" fmla="*/ 921739 h 1027260"/>
              <a:gd name="connsiteX136" fmla="*/ 2748255 w 10753706"/>
              <a:gd name="connsiteY136" fmla="*/ 921505 h 1027260"/>
              <a:gd name="connsiteX137" fmla="*/ 2694601 w 10753706"/>
              <a:gd name="connsiteY137" fmla="*/ 915575 h 1027260"/>
              <a:gd name="connsiteX138" fmla="*/ 2635357 w 10753706"/>
              <a:gd name="connsiteY138" fmla="*/ 910976 h 1027260"/>
              <a:gd name="connsiteX139" fmla="*/ 2601047 w 10753706"/>
              <a:gd name="connsiteY139" fmla="*/ 910263 h 1027260"/>
              <a:gd name="connsiteX140" fmla="*/ 2507482 w 10753706"/>
              <a:gd name="connsiteY140" fmla="*/ 906211 h 1027260"/>
              <a:gd name="connsiteX141" fmla="*/ 2413884 w 10753706"/>
              <a:gd name="connsiteY141" fmla="*/ 900545 h 1027260"/>
              <a:gd name="connsiteX142" fmla="*/ 2368912 w 10753706"/>
              <a:gd name="connsiteY142" fmla="*/ 888755 h 1027260"/>
              <a:gd name="connsiteX143" fmla="*/ 2349490 w 10753706"/>
              <a:gd name="connsiteY143" fmla="*/ 889719 h 1027260"/>
              <a:gd name="connsiteX144" fmla="*/ 2344290 w 10753706"/>
              <a:gd name="connsiteY144" fmla="*/ 890584 h 1027260"/>
              <a:gd name="connsiteX145" fmla="*/ 2336488 w 10753706"/>
              <a:gd name="connsiteY145" fmla="*/ 891058 h 1027260"/>
              <a:gd name="connsiteX146" fmla="*/ 2329015 w 10753706"/>
              <a:gd name="connsiteY146" fmla="*/ 891627 h 1027260"/>
              <a:gd name="connsiteX147" fmla="*/ 2293898 w 10753706"/>
              <a:gd name="connsiteY147" fmla="*/ 896431 h 1027260"/>
              <a:gd name="connsiteX148" fmla="*/ 2243927 w 10753706"/>
              <a:gd name="connsiteY148" fmla="*/ 888076 h 1027260"/>
              <a:gd name="connsiteX149" fmla="*/ 2223920 w 10753706"/>
              <a:gd name="connsiteY149" fmla="*/ 887331 h 1027260"/>
              <a:gd name="connsiteX150" fmla="*/ 2213081 w 10753706"/>
              <a:gd name="connsiteY150" fmla="*/ 886302 h 1027260"/>
              <a:gd name="connsiteX151" fmla="*/ 2212307 w 10753706"/>
              <a:gd name="connsiteY151" fmla="*/ 885829 h 1027260"/>
              <a:gd name="connsiteX152" fmla="*/ 2152321 w 10753706"/>
              <a:gd name="connsiteY152" fmla="*/ 894418 h 1027260"/>
              <a:gd name="connsiteX153" fmla="*/ 2140985 w 10753706"/>
              <a:gd name="connsiteY153" fmla="*/ 895968 h 1027260"/>
              <a:gd name="connsiteX154" fmla="*/ 2121210 w 10753706"/>
              <a:gd name="connsiteY154" fmla="*/ 899354 h 1027260"/>
              <a:gd name="connsiteX155" fmla="*/ 2119146 w 10753706"/>
              <a:gd name="connsiteY155" fmla="*/ 899033 h 1027260"/>
              <a:gd name="connsiteX156" fmla="*/ 2105666 w 10753706"/>
              <a:gd name="connsiteY156" fmla="*/ 902240 h 1027260"/>
              <a:gd name="connsiteX157" fmla="*/ 2094924 w 10753706"/>
              <a:gd name="connsiteY157" fmla="*/ 907203 h 1027260"/>
              <a:gd name="connsiteX158" fmla="*/ 1949478 w 10753706"/>
              <a:gd name="connsiteY158" fmla="*/ 913748 h 1027260"/>
              <a:gd name="connsiteX159" fmla="*/ 1749684 w 10753706"/>
              <a:gd name="connsiteY159" fmla="*/ 942223 h 1027260"/>
              <a:gd name="connsiteX160" fmla="*/ 1585576 w 10753706"/>
              <a:gd name="connsiteY160" fmla="*/ 954170 h 1027260"/>
              <a:gd name="connsiteX161" fmla="*/ 1476250 w 10753706"/>
              <a:gd name="connsiteY161" fmla="*/ 950653 h 1027260"/>
              <a:gd name="connsiteX162" fmla="*/ 1433927 w 10753706"/>
              <a:gd name="connsiteY162" fmla="*/ 959926 h 1027260"/>
              <a:gd name="connsiteX163" fmla="*/ 1414893 w 10753706"/>
              <a:gd name="connsiteY163" fmla="*/ 957671 h 1027260"/>
              <a:gd name="connsiteX164" fmla="*/ 1411585 w 10753706"/>
              <a:gd name="connsiteY164" fmla="*/ 957179 h 1027260"/>
              <a:gd name="connsiteX165" fmla="*/ 1398896 w 10753706"/>
              <a:gd name="connsiteY165" fmla="*/ 957460 h 1027260"/>
              <a:gd name="connsiteX166" fmla="*/ 1394632 w 10753706"/>
              <a:gd name="connsiteY166" fmla="*/ 954725 h 1027260"/>
              <a:gd name="connsiteX167" fmla="*/ 1375043 w 10753706"/>
              <a:gd name="connsiteY167" fmla="*/ 953132 h 1027260"/>
              <a:gd name="connsiteX168" fmla="*/ 1351876 w 10753706"/>
              <a:gd name="connsiteY168" fmla="*/ 954436 h 1027260"/>
              <a:gd name="connsiteX169" fmla="*/ 1242676 w 10753706"/>
              <a:gd name="connsiteY169" fmla="*/ 963767 h 1027260"/>
              <a:gd name="connsiteX170" fmla="*/ 1205993 w 10753706"/>
              <a:gd name="connsiteY170" fmla="*/ 974080 h 1027260"/>
              <a:gd name="connsiteX171" fmla="*/ 1052221 w 10753706"/>
              <a:gd name="connsiteY171" fmla="*/ 963954 h 1027260"/>
              <a:gd name="connsiteX172" fmla="*/ 968270 w 10753706"/>
              <a:gd name="connsiteY172" fmla="*/ 964761 h 1027260"/>
              <a:gd name="connsiteX173" fmla="*/ 874493 w 10753706"/>
              <a:gd name="connsiteY173" fmla="*/ 998122 h 1027260"/>
              <a:gd name="connsiteX174" fmla="*/ 814411 w 10753706"/>
              <a:gd name="connsiteY174" fmla="*/ 1007391 h 1027260"/>
              <a:gd name="connsiteX175" fmla="*/ 688604 w 10753706"/>
              <a:gd name="connsiteY175" fmla="*/ 1015631 h 1027260"/>
              <a:gd name="connsiteX176" fmla="*/ 618171 w 10753706"/>
              <a:gd name="connsiteY176" fmla="*/ 1027260 h 1027260"/>
              <a:gd name="connsiteX177" fmla="*/ 570379 w 10753706"/>
              <a:gd name="connsiteY177" fmla="*/ 1023487 h 1027260"/>
              <a:gd name="connsiteX178" fmla="*/ 482519 w 10753706"/>
              <a:gd name="connsiteY178" fmla="*/ 1002108 h 1027260"/>
              <a:gd name="connsiteX179" fmla="*/ 475319 w 10753706"/>
              <a:gd name="connsiteY179" fmla="*/ 1009922 h 1027260"/>
              <a:gd name="connsiteX180" fmla="*/ 431104 w 10753706"/>
              <a:gd name="connsiteY180" fmla="*/ 1009317 h 1027260"/>
              <a:gd name="connsiteX181" fmla="*/ 363782 w 10753706"/>
              <a:gd name="connsiteY181" fmla="*/ 1007585 h 1027260"/>
              <a:gd name="connsiteX182" fmla="*/ 325533 w 10753706"/>
              <a:gd name="connsiteY182" fmla="*/ 1008502 h 1027260"/>
              <a:gd name="connsiteX183" fmla="*/ 220429 w 10753706"/>
              <a:gd name="connsiteY183" fmla="*/ 1008927 h 1027260"/>
              <a:gd name="connsiteX184" fmla="*/ 114676 w 10753706"/>
              <a:gd name="connsiteY184" fmla="*/ 1007765 h 1027260"/>
              <a:gd name="connsiteX185" fmla="*/ 13470 w 10753706"/>
              <a:gd name="connsiteY185" fmla="*/ 998544 h 1027260"/>
              <a:gd name="connsiteX186" fmla="*/ 0 w 10753706"/>
              <a:gd name="connsiteY186" fmla="*/ 997355 h 1027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10753706" h="1027260">
                <a:moveTo>
                  <a:pt x="0" y="0"/>
                </a:moveTo>
                <a:lnTo>
                  <a:pt x="10753706" y="0"/>
                </a:lnTo>
                <a:lnTo>
                  <a:pt x="10748809" y="2522"/>
                </a:lnTo>
                <a:cubicBezTo>
                  <a:pt x="10744031" y="4644"/>
                  <a:pt x="10737551" y="7204"/>
                  <a:pt x="10725330" y="11977"/>
                </a:cubicBezTo>
                <a:cubicBezTo>
                  <a:pt x="10700888" y="21523"/>
                  <a:pt x="10652058" y="39304"/>
                  <a:pt x="10615423" y="52967"/>
                </a:cubicBezTo>
                <a:cubicBezTo>
                  <a:pt x="10598524" y="49017"/>
                  <a:pt x="10550674" y="61360"/>
                  <a:pt x="10533936" y="53095"/>
                </a:cubicBezTo>
                <a:cubicBezTo>
                  <a:pt x="10519435" y="55674"/>
                  <a:pt x="10480156" y="49393"/>
                  <a:pt x="10466876" y="45180"/>
                </a:cubicBezTo>
                <a:cubicBezTo>
                  <a:pt x="10443145" y="68059"/>
                  <a:pt x="10382269" y="71294"/>
                  <a:pt x="10355090" y="89741"/>
                </a:cubicBezTo>
                <a:cubicBezTo>
                  <a:pt x="10286222" y="95376"/>
                  <a:pt x="10146285" y="63529"/>
                  <a:pt x="10087145" y="66115"/>
                </a:cubicBezTo>
                <a:cubicBezTo>
                  <a:pt x="10067575" y="79584"/>
                  <a:pt x="10043111" y="68921"/>
                  <a:pt x="10015902" y="76178"/>
                </a:cubicBezTo>
                <a:cubicBezTo>
                  <a:pt x="9952302" y="84628"/>
                  <a:pt x="9893286" y="103337"/>
                  <a:pt x="9806005" y="102435"/>
                </a:cubicBezTo>
                <a:cubicBezTo>
                  <a:pt x="9782247" y="141133"/>
                  <a:pt x="9674787" y="151643"/>
                  <a:pt x="9602583" y="179170"/>
                </a:cubicBezTo>
                <a:cubicBezTo>
                  <a:pt x="9557658" y="187584"/>
                  <a:pt x="9478290" y="154235"/>
                  <a:pt x="9469719" y="174721"/>
                </a:cubicBezTo>
                <a:cubicBezTo>
                  <a:pt x="9443779" y="165070"/>
                  <a:pt x="9431317" y="185692"/>
                  <a:pt x="9408692" y="189513"/>
                </a:cubicBezTo>
                <a:cubicBezTo>
                  <a:pt x="9387154" y="183843"/>
                  <a:pt x="9380475" y="191089"/>
                  <a:pt x="9364151" y="194072"/>
                </a:cubicBezTo>
                <a:cubicBezTo>
                  <a:pt x="9354686" y="190222"/>
                  <a:pt x="9340485" y="191782"/>
                  <a:pt x="9337751" y="197579"/>
                </a:cubicBezTo>
                <a:cubicBezTo>
                  <a:pt x="9349566" y="209270"/>
                  <a:pt x="9297468" y="207714"/>
                  <a:pt x="9297166" y="216558"/>
                </a:cubicBezTo>
                <a:cubicBezTo>
                  <a:pt x="9269057" y="220999"/>
                  <a:pt x="9139630" y="221783"/>
                  <a:pt x="9123859" y="237356"/>
                </a:cubicBezTo>
                <a:cubicBezTo>
                  <a:pt x="9068176" y="249209"/>
                  <a:pt x="8975349" y="235349"/>
                  <a:pt x="8950741" y="238020"/>
                </a:cubicBezTo>
                <a:cubicBezTo>
                  <a:pt x="8916265" y="215428"/>
                  <a:pt x="8822808" y="292026"/>
                  <a:pt x="8718236" y="303148"/>
                </a:cubicBezTo>
                <a:cubicBezTo>
                  <a:pt x="8703111" y="302060"/>
                  <a:pt x="8695551" y="302792"/>
                  <a:pt x="8694011" y="308812"/>
                </a:cubicBezTo>
                <a:cubicBezTo>
                  <a:pt x="8661810" y="312764"/>
                  <a:pt x="8637956" y="329628"/>
                  <a:pt x="8611976" y="324819"/>
                </a:cubicBezTo>
                <a:cubicBezTo>
                  <a:pt x="8621849" y="336388"/>
                  <a:pt x="8562809" y="325917"/>
                  <a:pt x="8562074" y="337971"/>
                </a:cubicBezTo>
                <a:cubicBezTo>
                  <a:pt x="8543699" y="343978"/>
                  <a:pt x="8511321" y="356396"/>
                  <a:pt x="8501724" y="360865"/>
                </a:cubicBezTo>
                <a:lnTo>
                  <a:pt x="8504489" y="364790"/>
                </a:lnTo>
                <a:lnTo>
                  <a:pt x="8492774" y="366181"/>
                </a:lnTo>
                <a:lnTo>
                  <a:pt x="8466405" y="368724"/>
                </a:lnTo>
                <a:cubicBezTo>
                  <a:pt x="8455454" y="372229"/>
                  <a:pt x="8440175" y="385805"/>
                  <a:pt x="8427069" y="387211"/>
                </a:cubicBezTo>
                <a:cubicBezTo>
                  <a:pt x="8400442" y="392215"/>
                  <a:pt x="8397079" y="382989"/>
                  <a:pt x="8387766" y="377161"/>
                </a:cubicBezTo>
                <a:cubicBezTo>
                  <a:pt x="8369233" y="378548"/>
                  <a:pt x="8334756" y="390869"/>
                  <a:pt x="8315874" y="395527"/>
                </a:cubicBezTo>
                <a:cubicBezTo>
                  <a:pt x="8306664" y="400500"/>
                  <a:pt x="8272845" y="393679"/>
                  <a:pt x="8274474" y="405112"/>
                </a:cubicBezTo>
                <a:cubicBezTo>
                  <a:pt x="8255483" y="406194"/>
                  <a:pt x="8244963" y="408376"/>
                  <a:pt x="8234664" y="410219"/>
                </a:cubicBezTo>
                <a:lnTo>
                  <a:pt x="8211268" y="416791"/>
                </a:lnTo>
                <a:cubicBezTo>
                  <a:pt x="8204720" y="419941"/>
                  <a:pt x="8197411" y="422004"/>
                  <a:pt x="8188615" y="421755"/>
                </a:cubicBezTo>
                <a:lnTo>
                  <a:pt x="8179981" y="420402"/>
                </a:lnTo>
                <a:lnTo>
                  <a:pt x="8179307" y="422516"/>
                </a:lnTo>
                <a:cubicBezTo>
                  <a:pt x="8179027" y="425797"/>
                  <a:pt x="8175790" y="448341"/>
                  <a:pt x="8147929" y="450302"/>
                </a:cubicBezTo>
                <a:cubicBezTo>
                  <a:pt x="8130300" y="457967"/>
                  <a:pt x="8114933" y="461015"/>
                  <a:pt x="8089136" y="465283"/>
                </a:cubicBezTo>
                <a:cubicBezTo>
                  <a:pt x="8072810" y="465920"/>
                  <a:pt x="8069376" y="451569"/>
                  <a:pt x="8049973" y="454121"/>
                </a:cubicBezTo>
                <a:cubicBezTo>
                  <a:pt x="7974508" y="471465"/>
                  <a:pt x="8006050" y="447139"/>
                  <a:pt x="7965913" y="464415"/>
                </a:cubicBezTo>
                <a:cubicBezTo>
                  <a:pt x="7958234" y="466025"/>
                  <a:pt x="7951405" y="465800"/>
                  <a:pt x="7945093" y="464798"/>
                </a:cubicBezTo>
                <a:lnTo>
                  <a:pt x="7935335" y="462442"/>
                </a:lnTo>
                <a:lnTo>
                  <a:pt x="7904779" y="471429"/>
                </a:lnTo>
                <a:cubicBezTo>
                  <a:pt x="7889387" y="474999"/>
                  <a:pt x="7872867" y="477951"/>
                  <a:pt x="7855604" y="480199"/>
                </a:cubicBezTo>
                <a:cubicBezTo>
                  <a:pt x="7850005" y="476378"/>
                  <a:pt x="7838628" y="483595"/>
                  <a:pt x="7832630" y="485371"/>
                </a:cubicBezTo>
                <a:cubicBezTo>
                  <a:pt x="7831473" y="482645"/>
                  <a:pt x="7816623" y="482661"/>
                  <a:pt x="7812438" y="485391"/>
                </a:cubicBezTo>
                <a:cubicBezTo>
                  <a:pt x="7709470" y="505049"/>
                  <a:pt x="7759426" y="473956"/>
                  <a:pt x="7701399" y="495197"/>
                </a:cubicBezTo>
                <a:cubicBezTo>
                  <a:pt x="7690986" y="496989"/>
                  <a:pt x="7682397" y="496365"/>
                  <a:pt x="7674778" y="494723"/>
                </a:cubicBezTo>
                <a:lnTo>
                  <a:pt x="7660445" y="490194"/>
                </a:lnTo>
                <a:lnTo>
                  <a:pt x="7651781" y="493084"/>
                </a:lnTo>
                <a:cubicBezTo>
                  <a:pt x="7616113" y="496548"/>
                  <a:pt x="7603273" y="491735"/>
                  <a:pt x="7584807" y="499490"/>
                </a:cubicBezTo>
                <a:cubicBezTo>
                  <a:pt x="7549256" y="490212"/>
                  <a:pt x="7563949" y="500167"/>
                  <a:pt x="7541324" y="504184"/>
                </a:cubicBezTo>
                <a:cubicBezTo>
                  <a:pt x="7523851" y="508307"/>
                  <a:pt x="7559546" y="509825"/>
                  <a:pt x="7541756" y="512184"/>
                </a:cubicBezTo>
                <a:cubicBezTo>
                  <a:pt x="7520963" y="510864"/>
                  <a:pt x="7525755" y="520497"/>
                  <a:pt x="7503906" y="518551"/>
                </a:cubicBezTo>
                <a:cubicBezTo>
                  <a:pt x="7505924" y="510774"/>
                  <a:pt x="7464361" y="523683"/>
                  <a:pt x="7460411" y="517415"/>
                </a:cubicBezTo>
                <a:lnTo>
                  <a:pt x="7460116" y="517548"/>
                </a:lnTo>
                <a:cubicBezTo>
                  <a:pt x="7447785" y="530928"/>
                  <a:pt x="7310141" y="550568"/>
                  <a:pt x="7297810" y="563947"/>
                </a:cubicBezTo>
                <a:cubicBezTo>
                  <a:pt x="7221791" y="605698"/>
                  <a:pt x="7039072" y="646008"/>
                  <a:pt x="6946388" y="665244"/>
                </a:cubicBezTo>
                <a:cubicBezTo>
                  <a:pt x="6853704" y="684480"/>
                  <a:pt x="6804875" y="677485"/>
                  <a:pt x="6741704" y="679365"/>
                </a:cubicBezTo>
                <a:lnTo>
                  <a:pt x="6624680" y="677674"/>
                </a:lnTo>
                <a:lnTo>
                  <a:pt x="6605700" y="683566"/>
                </a:lnTo>
                <a:cubicBezTo>
                  <a:pt x="6603309" y="685184"/>
                  <a:pt x="6599550" y="685647"/>
                  <a:pt x="6576922" y="683030"/>
                </a:cubicBezTo>
                <a:cubicBezTo>
                  <a:pt x="6527275" y="698355"/>
                  <a:pt x="6440981" y="702347"/>
                  <a:pt x="6405123" y="721946"/>
                </a:cubicBezTo>
                <a:cubicBezTo>
                  <a:pt x="6407963" y="715467"/>
                  <a:pt x="6383450" y="712913"/>
                  <a:pt x="6368938" y="717341"/>
                </a:cubicBezTo>
                <a:cubicBezTo>
                  <a:pt x="6377914" y="692119"/>
                  <a:pt x="6315316" y="744281"/>
                  <a:pt x="6295102" y="729508"/>
                </a:cubicBezTo>
                <a:cubicBezTo>
                  <a:pt x="6300358" y="744473"/>
                  <a:pt x="6240070" y="776254"/>
                  <a:pt x="6202084" y="767091"/>
                </a:cubicBezTo>
                <a:cubicBezTo>
                  <a:pt x="6152826" y="774744"/>
                  <a:pt x="6122010" y="790367"/>
                  <a:pt x="6067157" y="790339"/>
                </a:cubicBezTo>
                <a:cubicBezTo>
                  <a:pt x="6066310" y="792484"/>
                  <a:pt x="6064283" y="794403"/>
                  <a:pt x="6061443" y="796151"/>
                </a:cubicBezTo>
                <a:lnTo>
                  <a:pt x="6051406" y="800684"/>
                </a:lnTo>
                <a:lnTo>
                  <a:pt x="6049097" y="800636"/>
                </a:lnTo>
                <a:cubicBezTo>
                  <a:pt x="6040408" y="801393"/>
                  <a:pt x="6036299" y="802645"/>
                  <a:pt x="6034222" y="804110"/>
                </a:cubicBezTo>
                <a:lnTo>
                  <a:pt x="6033121" y="806078"/>
                </a:lnTo>
                <a:lnTo>
                  <a:pt x="6023593" y="808842"/>
                </a:lnTo>
                <a:lnTo>
                  <a:pt x="6006639" y="815304"/>
                </a:lnTo>
                <a:lnTo>
                  <a:pt x="6001762" y="815557"/>
                </a:lnTo>
                <a:lnTo>
                  <a:pt x="5973534" y="823815"/>
                </a:lnTo>
                <a:lnTo>
                  <a:pt x="5972336" y="823476"/>
                </a:lnTo>
                <a:cubicBezTo>
                  <a:pt x="5969004" y="822901"/>
                  <a:pt x="5965329" y="822833"/>
                  <a:pt x="5960841" y="823819"/>
                </a:cubicBezTo>
                <a:cubicBezTo>
                  <a:pt x="5955860" y="815655"/>
                  <a:pt x="5953515" y="821882"/>
                  <a:pt x="5940719" y="825514"/>
                </a:cubicBezTo>
                <a:cubicBezTo>
                  <a:pt x="5930130" y="813644"/>
                  <a:pt x="5900943" y="827979"/>
                  <a:pt x="5884298" y="823806"/>
                </a:cubicBezTo>
                <a:cubicBezTo>
                  <a:pt x="5875133" y="826741"/>
                  <a:pt x="5865250" y="829630"/>
                  <a:pt x="5854779" y="832365"/>
                </a:cubicBezTo>
                <a:lnTo>
                  <a:pt x="5848382" y="833844"/>
                </a:lnTo>
                <a:lnTo>
                  <a:pt x="5848066" y="833772"/>
                </a:lnTo>
                <a:cubicBezTo>
                  <a:pt x="5846273" y="833879"/>
                  <a:pt x="5844018" y="834284"/>
                  <a:pt x="5840944" y="835132"/>
                </a:cubicBezTo>
                <a:lnTo>
                  <a:pt x="5836719" y="836539"/>
                </a:lnTo>
                <a:lnTo>
                  <a:pt x="5824311" y="839408"/>
                </a:lnTo>
                <a:lnTo>
                  <a:pt x="5818788" y="839727"/>
                </a:lnTo>
                <a:cubicBezTo>
                  <a:pt x="5797008" y="838594"/>
                  <a:pt x="5786883" y="822081"/>
                  <a:pt x="5763953" y="834282"/>
                </a:cubicBezTo>
                <a:cubicBezTo>
                  <a:pt x="5726813" y="837521"/>
                  <a:pt x="5699446" y="830949"/>
                  <a:pt x="5667748" y="840211"/>
                </a:cubicBezTo>
                <a:cubicBezTo>
                  <a:pt x="5632959" y="843205"/>
                  <a:pt x="5601436" y="842280"/>
                  <a:pt x="5573108" y="847611"/>
                </a:cubicBezTo>
                <a:cubicBezTo>
                  <a:pt x="5560030" y="845832"/>
                  <a:pt x="5549547" y="851598"/>
                  <a:pt x="5539137" y="851033"/>
                </a:cubicBezTo>
                <a:cubicBezTo>
                  <a:pt x="5528728" y="850467"/>
                  <a:pt x="5529256" y="837509"/>
                  <a:pt x="5510651" y="844215"/>
                </a:cubicBezTo>
                <a:cubicBezTo>
                  <a:pt x="5494241" y="833607"/>
                  <a:pt x="5466101" y="839171"/>
                  <a:pt x="5457331" y="839159"/>
                </a:cubicBezTo>
                <a:lnTo>
                  <a:pt x="5410613" y="834358"/>
                </a:lnTo>
                <a:lnTo>
                  <a:pt x="5370040" y="862127"/>
                </a:lnTo>
                <a:cubicBezTo>
                  <a:pt x="5357863" y="856469"/>
                  <a:pt x="5319115" y="868069"/>
                  <a:pt x="5318778" y="855310"/>
                </a:cubicBezTo>
                <a:cubicBezTo>
                  <a:pt x="5303920" y="857760"/>
                  <a:pt x="5296727" y="863736"/>
                  <a:pt x="5298645" y="855171"/>
                </a:cubicBezTo>
                <a:cubicBezTo>
                  <a:pt x="5287819" y="855897"/>
                  <a:pt x="5267444" y="857825"/>
                  <a:pt x="5253828" y="859670"/>
                </a:cubicBezTo>
                <a:lnTo>
                  <a:pt x="5216955" y="866245"/>
                </a:lnTo>
                <a:lnTo>
                  <a:pt x="5214344" y="868102"/>
                </a:lnTo>
                <a:cubicBezTo>
                  <a:pt x="5210778" y="868719"/>
                  <a:pt x="5200859" y="869042"/>
                  <a:pt x="5195561" y="869949"/>
                </a:cubicBezTo>
                <a:lnTo>
                  <a:pt x="5182555" y="873542"/>
                </a:lnTo>
                <a:cubicBezTo>
                  <a:pt x="5178496" y="875023"/>
                  <a:pt x="5175066" y="876746"/>
                  <a:pt x="5172552" y="878801"/>
                </a:cubicBezTo>
                <a:cubicBezTo>
                  <a:pt x="5121406" y="873797"/>
                  <a:pt x="5080096" y="886529"/>
                  <a:pt x="5027993" y="889666"/>
                </a:cubicBezTo>
                <a:cubicBezTo>
                  <a:pt x="4999924" y="877115"/>
                  <a:pt x="4946973" y="919452"/>
                  <a:pt x="4939844" y="934802"/>
                </a:cubicBezTo>
                <a:cubicBezTo>
                  <a:pt x="4895154" y="940701"/>
                  <a:pt x="4844006" y="928240"/>
                  <a:pt x="4792576" y="934820"/>
                </a:cubicBezTo>
                <a:lnTo>
                  <a:pt x="4602423" y="958063"/>
                </a:lnTo>
                <a:cubicBezTo>
                  <a:pt x="4488530" y="967131"/>
                  <a:pt x="4399004" y="969822"/>
                  <a:pt x="4290656" y="969152"/>
                </a:cubicBezTo>
                <a:cubicBezTo>
                  <a:pt x="4182308" y="968482"/>
                  <a:pt x="4046938" y="971167"/>
                  <a:pt x="3952334" y="954043"/>
                </a:cubicBezTo>
                <a:lnTo>
                  <a:pt x="3858560" y="948781"/>
                </a:lnTo>
                <a:lnTo>
                  <a:pt x="3846597" y="948382"/>
                </a:lnTo>
                <a:cubicBezTo>
                  <a:pt x="3807516" y="956616"/>
                  <a:pt x="3767475" y="941640"/>
                  <a:pt x="3736044" y="947759"/>
                </a:cubicBezTo>
                <a:cubicBezTo>
                  <a:pt x="3727323" y="948128"/>
                  <a:pt x="3719828" y="947771"/>
                  <a:pt x="3713136" y="946963"/>
                </a:cubicBezTo>
                <a:lnTo>
                  <a:pt x="3695939" y="943639"/>
                </a:lnTo>
                <a:lnTo>
                  <a:pt x="3694125" y="940567"/>
                </a:lnTo>
                <a:lnTo>
                  <a:pt x="3681925" y="939706"/>
                </a:lnTo>
                <a:lnTo>
                  <a:pt x="3679204" y="938926"/>
                </a:lnTo>
                <a:cubicBezTo>
                  <a:pt x="3668160" y="939028"/>
                  <a:pt x="3634193" y="940875"/>
                  <a:pt x="3615656" y="940320"/>
                </a:cubicBezTo>
                <a:cubicBezTo>
                  <a:pt x="3582626" y="936974"/>
                  <a:pt x="3593904" y="949140"/>
                  <a:pt x="3567983" y="935596"/>
                </a:cubicBezTo>
                <a:cubicBezTo>
                  <a:pt x="3504185" y="939048"/>
                  <a:pt x="3482818" y="922224"/>
                  <a:pt x="3422423" y="932129"/>
                </a:cubicBezTo>
                <a:cubicBezTo>
                  <a:pt x="3369166" y="933413"/>
                  <a:pt x="3329486" y="910108"/>
                  <a:pt x="3310925" y="911072"/>
                </a:cubicBezTo>
                <a:cubicBezTo>
                  <a:pt x="3261363" y="909787"/>
                  <a:pt x="3198415" y="933574"/>
                  <a:pt x="3139421" y="934151"/>
                </a:cubicBezTo>
                <a:cubicBezTo>
                  <a:pt x="3088799" y="931012"/>
                  <a:pt x="3038941" y="938464"/>
                  <a:pt x="2996922" y="927537"/>
                </a:cubicBezTo>
                <a:cubicBezTo>
                  <a:pt x="2992673" y="929234"/>
                  <a:pt x="2987900" y="930498"/>
                  <a:pt x="2982785" y="931453"/>
                </a:cubicBezTo>
                <a:lnTo>
                  <a:pt x="2967478" y="933397"/>
                </a:lnTo>
                <a:lnTo>
                  <a:pt x="2948552" y="932961"/>
                </a:lnTo>
                <a:lnTo>
                  <a:pt x="2944404" y="934452"/>
                </a:lnTo>
                <a:lnTo>
                  <a:pt x="2908608" y="937205"/>
                </a:lnTo>
                <a:lnTo>
                  <a:pt x="2904443" y="936455"/>
                </a:lnTo>
                <a:lnTo>
                  <a:pt x="2868935" y="938022"/>
                </a:lnTo>
                <a:lnTo>
                  <a:pt x="2868586" y="937487"/>
                </a:lnTo>
                <a:cubicBezTo>
                  <a:pt x="2866994" y="936327"/>
                  <a:pt x="2864292" y="935538"/>
                  <a:pt x="2859191" y="935503"/>
                </a:cubicBezTo>
                <a:cubicBezTo>
                  <a:pt x="2869075" y="927418"/>
                  <a:pt x="2856828" y="932364"/>
                  <a:pt x="2840915" y="932977"/>
                </a:cubicBezTo>
                <a:lnTo>
                  <a:pt x="2763509" y="921850"/>
                </a:lnTo>
                <a:lnTo>
                  <a:pt x="2756121" y="921864"/>
                </a:lnTo>
                <a:cubicBezTo>
                  <a:pt x="2756081" y="921822"/>
                  <a:pt x="2756039" y="921781"/>
                  <a:pt x="2755998" y="921739"/>
                </a:cubicBezTo>
                <a:cubicBezTo>
                  <a:pt x="2754445" y="921476"/>
                  <a:pt x="2752036" y="921380"/>
                  <a:pt x="2748255" y="921505"/>
                </a:cubicBezTo>
                <a:lnTo>
                  <a:pt x="2694601" y="915575"/>
                </a:lnTo>
                <a:cubicBezTo>
                  <a:pt x="2671223" y="919874"/>
                  <a:pt x="2666972" y="913376"/>
                  <a:pt x="2635357" y="910976"/>
                </a:cubicBezTo>
                <a:cubicBezTo>
                  <a:pt x="2621906" y="915051"/>
                  <a:pt x="2611315" y="913542"/>
                  <a:pt x="2601047" y="910263"/>
                </a:cubicBezTo>
                <a:cubicBezTo>
                  <a:pt x="2570084" y="912074"/>
                  <a:pt x="2542135" y="907435"/>
                  <a:pt x="2507482" y="906211"/>
                </a:cubicBezTo>
                <a:cubicBezTo>
                  <a:pt x="2469706" y="911437"/>
                  <a:pt x="2450920" y="901812"/>
                  <a:pt x="2413884" y="900545"/>
                </a:cubicBezTo>
                <a:cubicBezTo>
                  <a:pt x="2381338" y="909664"/>
                  <a:pt x="2387753" y="892438"/>
                  <a:pt x="2368912" y="888755"/>
                </a:cubicBezTo>
                <a:lnTo>
                  <a:pt x="2349490" y="889719"/>
                </a:lnTo>
                <a:lnTo>
                  <a:pt x="2344290" y="890584"/>
                </a:lnTo>
                <a:cubicBezTo>
                  <a:pt x="2340673" y="891041"/>
                  <a:pt x="2338228" y="891167"/>
                  <a:pt x="2336488" y="891058"/>
                </a:cubicBezTo>
                <a:lnTo>
                  <a:pt x="2329015" y="891627"/>
                </a:lnTo>
                <a:cubicBezTo>
                  <a:pt x="2316843" y="893039"/>
                  <a:pt x="2305064" y="894669"/>
                  <a:pt x="2293898" y="896431"/>
                </a:cubicBezTo>
                <a:cubicBezTo>
                  <a:pt x="2282637" y="890404"/>
                  <a:pt x="2242346" y="900851"/>
                  <a:pt x="2243927" y="888076"/>
                </a:cubicBezTo>
                <a:cubicBezTo>
                  <a:pt x="2228778" y="890081"/>
                  <a:pt x="2220725" y="895845"/>
                  <a:pt x="2223920" y="887331"/>
                </a:cubicBezTo>
                <a:cubicBezTo>
                  <a:pt x="2218877" y="887756"/>
                  <a:pt x="2215583" y="887254"/>
                  <a:pt x="2213081" y="886302"/>
                </a:cubicBezTo>
                <a:lnTo>
                  <a:pt x="2212307" y="885829"/>
                </a:lnTo>
                <a:lnTo>
                  <a:pt x="2152321" y="894418"/>
                </a:lnTo>
                <a:lnTo>
                  <a:pt x="2140985" y="895968"/>
                </a:lnTo>
                <a:lnTo>
                  <a:pt x="2121210" y="899354"/>
                </a:lnTo>
                <a:lnTo>
                  <a:pt x="2119146" y="899033"/>
                </a:lnTo>
                <a:lnTo>
                  <a:pt x="2105666" y="902240"/>
                </a:lnTo>
                <a:cubicBezTo>
                  <a:pt x="2101407" y="903601"/>
                  <a:pt x="2097735" y="905221"/>
                  <a:pt x="2094924" y="907203"/>
                </a:cubicBezTo>
                <a:cubicBezTo>
                  <a:pt x="2044793" y="900664"/>
                  <a:pt x="2001785" y="912168"/>
                  <a:pt x="1949478" y="913748"/>
                </a:cubicBezTo>
                <a:cubicBezTo>
                  <a:pt x="1891937" y="919585"/>
                  <a:pt x="1810334" y="935486"/>
                  <a:pt x="1749684" y="942223"/>
                </a:cubicBezTo>
                <a:lnTo>
                  <a:pt x="1585576" y="954170"/>
                </a:lnTo>
                <a:cubicBezTo>
                  <a:pt x="1549165" y="943719"/>
                  <a:pt x="1511425" y="950847"/>
                  <a:pt x="1476250" y="950653"/>
                </a:cubicBezTo>
                <a:cubicBezTo>
                  <a:pt x="1488515" y="961596"/>
                  <a:pt x="1432660" y="946795"/>
                  <a:pt x="1433927" y="959926"/>
                </a:cubicBezTo>
                <a:cubicBezTo>
                  <a:pt x="1427485" y="959475"/>
                  <a:pt x="1421205" y="958623"/>
                  <a:pt x="1414893" y="957671"/>
                </a:cubicBezTo>
                <a:lnTo>
                  <a:pt x="1411585" y="957179"/>
                </a:lnTo>
                <a:lnTo>
                  <a:pt x="1398896" y="957460"/>
                </a:lnTo>
                <a:lnTo>
                  <a:pt x="1394632" y="954725"/>
                </a:lnTo>
                <a:lnTo>
                  <a:pt x="1375043" y="953132"/>
                </a:lnTo>
                <a:cubicBezTo>
                  <a:pt x="1367813" y="952970"/>
                  <a:pt x="1360155" y="953305"/>
                  <a:pt x="1351876" y="954436"/>
                </a:cubicBezTo>
                <a:cubicBezTo>
                  <a:pt x="1325912" y="963028"/>
                  <a:pt x="1274459" y="952492"/>
                  <a:pt x="1242676" y="963767"/>
                </a:cubicBezTo>
                <a:cubicBezTo>
                  <a:pt x="1230276" y="966918"/>
                  <a:pt x="1216715" y="977098"/>
                  <a:pt x="1205993" y="974080"/>
                </a:cubicBezTo>
                <a:cubicBezTo>
                  <a:pt x="1174251" y="974112"/>
                  <a:pt x="1086982" y="964420"/>
                  <a:pt x="1052221" y="963954"/>
                </a:cubicBezTo>
                <a:cubicBezTo>
                  <a:pt x="1038515" y="970622"/>
                  <a:pt x="1009522" y="962342"/>
                  <a:pt x="968270" y="964761"/>
                </a:cubicBezTo>
                <a:cubicBezTo>
                  <a:pt x="943437" y="973698"/>
                  <a:pt x="900136" y="991017"/>
                  <a:pt x="874493" y="998122"/>
                </a:cubicBezTo>
                <a:cubicBezTo>
                  <a:pt x="848849" y="1005226"/>
                  <a:pt x="853424" y="1009427"/>
                  <a:pt x="814411" y="1007391"/>
                </a:cubicBezTo>
                <a:cubicBezTo>
                  <a:pt x="765926" y="1022821"/>
                  <a:pt x="732885" y="1009859"/>
                  <a:pt x="688604" y="1015631"/>
                </a:cubicBezTo>
                <a:cubicBezTo>
                  <a:pt x="638045" y="1020877"/>
                  <a:pt x="677999" y="1011556"/>
                  <a:pt x="618171" y="1027260"/>
                </a:cubicBezTo>
                <a:cubicBezTo>
                  <a:pt x="609680" y="1023165"/>
                  <a:pt x="583253" y="1020277"/>
                  <a:pt x="570379" y="1023487"/>
                </a:cubicBezTo>
                <a:cubicBezTo>
                  <a:pt x="543992" y="1022523"/>
                  <a:pt x="505183" y="1001686"/>
                  <a:pt x="482519" y="1002108"/>
                </a:cubicBezTo>
                <a:cubicBezTo>
                  <a:pt x="464011" y="1002285"/>
                  <a:pt x="495211" y="1007995"/>
                  <a:pt x="475319" y="1009922"/>
                </a:cubicBezTo>
                <a:cubicBezTo>
                  <a:pt x="450818" y="1011135"/>
                  <a:pt x="454804" y="1022539"/>
                  <a:pt x="431104" y="1009317"/>
                </a:cubicBezTo>
                <a:cubicBezTo>
                  <a:pt x="406857" y="1014651"/>
                  <a:pt x="399686" y="1008456"/>
                  <a:pt x="363782" y="1007585"/>
                </a:cubicBezTo>
                <a:cubicBezTo>
                  <a:pt x="350440" y="1012231"/>
                  <a:pt x="338145" y="1011245"/>
                  <a:pt x="325533" y="1008502"/>
                </a:cubicBezTo>
                <a:cubicBezTo>
                  <a:pt x="291944" y="1011745"/>
                  <a:pt x="259251" y="1008497"/>
                  <a:pt x="220429" y="1008927"/>
                </a:cubicBezTo>
                <a:cubicBezTo>
                  <a:pt x="180594" y="1015852"/>
                  <a:pt x="156150" y="1007265"/>
                  <a:pt x="114676" y="1007765"/>
                </a:cubicBezTo>
                <a:cubicBezTo>
                  <a:pt x="85718" y="1006195"/>
                  <a:pt x="43316" y="1001491"/>
                  <a:pt x="13470" y="998544"/>
                </a:cubicBezTo>
                <a:lnTo>
                  <a:pt x="0" y="997355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latshållare för innehåll 3">
            <a:extLst>
              <a:ext uri="{FF2B5EF4-FFF2-40B4-BE49-F238E27FC236}">
                <a16:creationId xmlns:a16="http://schemas.microsoft.com/office/drawing/2014/main" id="{0A96A554-6354-857D-9677-ADE68904D4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7421" y="5292000"/>
            <a:ext cx="4407879" cy="1630914"/>
          </a:xfrm>
          <a:prstGeom prst="rect">
            <a:avLst/>
          </a:prstGeom>
        </p:spPr>
      </p:pic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E619AB4F-CEA1-26C0-DF04-AFE51101E3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0035"/>
            <a:ext cx="10515600" cy="1983865"/>
          </a:xfrm>
        </p:spPr>
        <p:txBody>
          <a:bodyPr>
            <a:normAutofit fontScale="85000" lnSpcReduction="20000"/>
          </a:bodyPr>
          <a:lstStyle/>
          <a:p>
            <a:r>
              <a:rPr lang="sv-SE" dirty="0"/>
              <a:t>Finansiering med banklån 350 000 kr </a:t>
            </a:r>
          </a:p>
          <a:p>
            <a:pPr marL="0" indent="0">
              <a:buNone/>
            </a:pPr>
            <a:r>
              <a:rPr lang="sv-SE" dirty="0"/>
              <a:t>                               Ja eller nej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Tvingande medlemsavgift om 500 kr</a:t>
            </a:r>
          </a:p>
          <a:p>
            <a:pPr marL="0" indent="0">
              <a:buNone/>
            </a:pPr>
            <a:r>
              <a:rPr lang="sv-SE" dirty="0"/>
              <a:t>                              Ja eller nej</a:t>
            </a:r>
          </a:p>
        </p:txBody>
      </p:sp>
    </p:spTree>
    <p:extLst>
      <p:ext uri="{BB962C8B-B14F-4D97-AF65-F5344CB8AC3E}">
        <p14:creationId xmlns:p14="http://schemas.microsoft.com/office/powerpoint/2010/main" val="21177617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2DEB6E-ABFD-7E44-B1E8-D880CF2057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2E427772-053C-9912-47FA-4DDC54384A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18C4274F-3D4C-F356-F862-085BFE033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1766176" cy="2061837"/>
          </a:xfrm>
          <a:custGeom>
            <a:avLst/>
            <a:gdLst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13657 w 10768629"/>
              <a:gd name="connsiteY144" fmla="*/ 1730706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84330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</a:cxnLst>
            <a:rect l="l" t="t" r="r" b="b"/>
            <a:pathLst>
              <a:path w="10768629" h="1978172">
                <a:moveTo>
                  <a:pt x="0" y="0"/>
                </a:moveTo>
                <a:lnTo>
                  <a:pt x="10768629" y="0"/>
                </a:lnTo>
                <a:lnTo>
                  <a:pt x="10733254" y="31439"/>
                </a:lnTo>
                <a:lnTo>
                  <a:pt x="10727085" y="37910"/>
                </a:lnTo>
                <a:cubicBezTo>
                  <a:pt x="10712973" y="56080"/>
                  <a:pt x="10699457" y="78430"/>
                  <a:pt x="10675953" y="68623"/>
                </a:cubicBezTo>
                <a:cubicBezTo>
                  <a:pt x="10685972" y="89202"/>
                  <a:pt x="10641629" y="69781"/>
                  <a:pt x="10637091" y="90361"/>
                </a:cubicBezTo>
                <a:cubicBezTo>
                  <a:pt x="10635214" y="107005"/>
                  <a:pt x="10621323" y="104993"/>
                  <a:pt x="10610971" y="110764"/>
                </a:cubicBezTo>
                <a:cubicBezTo>
                  <a:pt x="10603980" y="127568"/>
                  <a:pt x="10551417" y="141180"/>
                  <a:pt x="10532872" y="138028"/>
                </a:cubicBezTo>
                <a:cubicBezTo>
                  <a:pt x="10480300" y="119072"/>
                  <a:pt x="10440532" y="186296"/>
                  <a:pt x="10398558" y="172911"/>
                </a:cubicBezTo>
                <a:cubicBezTo>
                  <a:pt x="10387708" y="174114"/>
                  <a:pt x="10378792" y="177646"/>
                  <a:pt x="10371128" y="182609"/>
                </a:cubicBezTo>
                <a:lnTo>
                  <a:pt x="10352178" y="199976"/>
                </a:lnTo>
                <a:lnTo>
                  <a:pt x="10351815" y="211879"/>
                </a:lnTo>
                <a:lnTo>
                  <a:pt x="10337471" y="218661"/>
                </a:lnTo>
                <a:lnTo>
                  <a:pt x="10334625" y="222351"/>
                </a:lnTo>
                <a:cubicBezTo>
                  <a:pt x="10321108" y="225227"/>
                  <a:pt x="10278615" y="228401"/>
                  <a:pt x="10256365" y="235917"/>
                </a:cubicBezTo>
                <a:cubicBezTo>
                  <a:pt x="10218136" y="258033"/>
                  <a:pt x="10224552" y="209685"/>
                  <a:pt x="10201127" y="267448"/>
                </a:cubicBezTo>
                <a:cubicBezTo>
                  <a:pt x="10121320" y="273476"/>
                  <a:pt x="10040763" y="345580"/>
                  <a:pt x="9961218" y="326720"/>
                </a:cubicBezTo>
                <a:cubicBezTo>
                  <a:pt x="9980173" y="341621"/>
                  <a:pt x="9883038" y="318484"/>
                  <a:pt x="9859715" y="355698"/>
                </a:cubicBezTo>
                <a:cubicBezTo>
                  <a:pt x="9812822" y="367758"/>
                  <a:pt x="9752089" y="383830"/>
                  <a:pt x="9679867" y="399081"/>
                </a:cubicBezTo>
                <a:cubicBezTo>
                  <a:pt x="9618357" y="415668"/>
                  <a:pt x="9525492" y="446315"/>
                  <a:pt x="9490654" y="455225"/>
                </a:cubicBezTo>
                <a:lnTo>
                  <a:pt x="9470837" y="452539"/>
                </a:lnTo>
                <a:lnTo>
                  <a:pt x="9469082" y="454891"/>
                </a:lnTo>
                <a:cubicBezTo>
                  <a:pt x="9460057" y="461184"/>
                  <a:pt x="9453495" y="461729"/>
                  <a:pt x="9448038" y="459733"/>
                </a:cubicBezTo>
                <a:lnTo>
                  <a:pt x="9396821" y="455795"/>
                </a:lnTo>
                <a:lnTo>
                  <a:pt x="9392197" y="459796"/>
                </a:lnTo>
                <a:lnTo>
                  <a:pt x="9347994" y="464462"/>
                </a:lnTo>
                <a:cubicBezTo>
                  <a:pt x="9347959" y="465155"/>
                  <a:pt x="9347925" y="465846"/>
                  <a:pt x="9347889" y="466539"/>
                </a:cubicBezTo>
                <a:cubicBezTo>
                  <a:pt x="9346648" y="471307"/>
                  <a:pt x="9343831" y="475025"/>
                  <a:pt x="9337639" y="476654"/>
                </a:cubicBezTo>
                <a:cubicBezTo>
                  <a:pt x="9354547" y="503661"/>
                  <a:pt x="9307720" y="510631"/>
                  <a:pt x="9287964" y="513052"/>
                </a:cubicBezTo>
                <a:cubicBezTo>
                  <a:pt x="9269905" y="526173"/>
                  <a:pt x="9245386" y="544358"/>
                  <a:pt x="9229283" y="555377"/>
                </a:cubicBezTo>
                <a:lnTo>
                  <a:pt x="9220274" y="557502"/>
                </a:lnTo>
                <a:cubicBezTo>
                  <a:pt x="9220250" y="557668"/>
                  <a:pt x="9220226" y="557835"/>
                  <a:pt x="9220202" y="558001"/>
                </a:cubicBezTo>
                <a:cubicBezTo>
                  <a:pt x="9218468" y="559434"/>
                  <a:pt x="9215591" y="560497"/>
                  <a:pt x="9210908" y="561147"/>
                </a:cubicBezTo>
                <a:lnTo>
                  <a:pt x="9186374" y="565502"/>
                </a:lnTo>
                <a:lnTo>
                  <a:pt x="9181058" y="569943"/>
                </a:lnTo>
                <a:lnTo>
                  <a:pt x="9167549" y="584727"/>
                </a:lnTo>
                <a:lnTo>
                  <a:pt x="9149110" y="598906"/>
                </a:lnTo>
                <a:cubicBezTo>
                  <a:pt x="9133575" y="594395"/>
                  <a:pt x="9087390" y="636567"/>
                  <a:pt x="9078556" y="644039"/>
                </a:cubicBezTo>
                <a:lnTo>
                  <a:pt x="8996399" y="690055"/>
                </a:lnTo>
                <a:cubicBezTo>
                  <a:pt x="8913147" y="777045"/>
                  <a:pt x="8867993" y="772591"/>
                  <a:pt x="8803791" y="813860"/>
                </a:cubicBezTo>
                <a:cubicBezTo>
                  <a:pt x="8745270" y="819906"/>
                  <a:pt x="8690049" y="823612"/>
                  <a:pt x="8636202" y="848463"/>
                </a:cubicBezTo>
                <a:cubicBezTo>
                  <a:pt x="8594799" y="860014"/>
                  <a:pt x="8568613" y="864779"/>
                  <a:pt x="8555372" y="883171"/>
                </a:cubicBezTo>
                <a:lnTo>
                  <a:pt x="8507229" y="901665"/>
                </a:lnTo>
                <a:lnTo>
                  <a:pt x="8428473" y="927985"/>
                </a:lnTo>
                <a:cubicBezTo>
                  <a:pt x="8428287" y="929817"/>
                  <a:pt x="8428100" y="931648"/>
                  <a:pt x="8427914" y="933480"/>
                </a:cubicBezTo>
                <a:lnTo>
                  <a:pt x="8420327" y="941984"/>
                </a:lnTo>
                <a:lnTo>
                  <a:pt x="8394729" y="948347"/>
                </a:lnTo>
                <a:lnTo>
                  <a:pt x="8380548" y="987916"/>
                </a:lnTo>
                <a:lnTo>
                  <a:pt x="8375330" y="965444"/>
                </a:lnTo>
                <a:cubicBezTo>
                  <a:pt x="8372375" y="964202"/>
                  <a:pt x="8344433" y="977378"/>
                  <a:pt x="8340796" y="980522"/>
                </a:cubicBezTo>
                <a:cubicBezTo>
                  <a:pt x="8328292" y="982128"/>
                  <a:pt x="8319237" y="991089"/>
                  <a:pt x="8304438" y="996739"/>
                </a:cubicBezTo>
                <a:cubicBezTo>
                  <a:pt x="8297193" y="1005683"/>
                  <a:pt x="8289328" y="1014568"/>
                  <a:pt x="8280929" y="1023089"/>
                </a:cubicBezTo>
                <a:lnTo>
                  <a:pt x="8275760" y="1027772"/>
                </a:lnTo>
                <a:lnTo>
                  <a:pt x="8275478" y="1027605"/>
                </a:lnTo>
                <a:cubicBezTo>
                  <a:pt x="8273970" y="1028076"/>
                  <a:pt x="8251461" y="1029408"/>
                  <a:pt x="8249003" y="1032033"/>
                </a:cubicBezTo>
                <a:lnTo>
                  <a:pt x="8203836" y="1037347"/>
                </a:lnTo>
                <a:cubicBezTo>
                  <a:pt x="8172789" y="1049890"/>
                  <a:pt x="8148166" y="1034625"/>
                  <a:pt x="8122936" y="1063113"/>
                </a:cubicBezTo>
                <a:cubicBezTo>
                  <a:pt x="8093850" y="1074757"/>
                  <a:pt x="8066781" y="1075350"/>
                  <a:pt x="8043658" y="1092746"/>
                </a:cubicBezTo>
                <a:cubicBezTo>
                  <a:pt x="8032157" y="1089174"/>
                  <a:pt x="8022145" y="1089998"/>
                  <a:pt x="8015351" y="1105478"/>
                </a:cubicBezTo>
                <a:cubicBezTo>
                  <a:pt x="7987544" y="1113006"/>
                  <a:pt x="7977708" y="1099152"/>
                  <a:pt x="7963145" y="1119346"/>
                </a:cubicBezTo>
                <a:cubicBezTo>
                  <a:pt x="7942622" y="1098880"/>
                  <a:pt x="7943760" y="1109516"/>
                  <a:pt x="7938145" y="1120225"/>
                </a:cubicBezTo>
                <a:lnTo>
                  <a:pt x="7937238" y="1121204"/>
                </a:lnTo>
                <a:lnTo>
                  <a:pt x="7934398" y="1118240"/>
                </a:lnTo>
                <a:lnTo>
                  <a:pt x="7918248" y="1124371"/>
                </a:lnTo>
                <a:lnTo>
                  <a:pt x="7914119" y="1127653"/>
                </a:lnTo>
                <a:cubicBezTo>
                  <a:pt x="7911201" y="1129547"/>
                  <a:pt x="7909169" y="1130331"/>
                  <a:pt x="7907658" y="1130350"/>
                </a:cubicBezTo>
                <a:lnTo>
                  <a:pt x="7907434" y="1130103"/>
                </a:lnTo>
                <a:lnTo>
                  <a:pt x="7901508" y="1133245"/>
                </a:lnTo>
                <a:cubicBezTo>
                  <a:pt x="7891644" y="1139271"/>
                  <a:pt x="7882185" y="1145815"/>
                  <a:pt x="7873287" y="1152609"/>
                </a:cubicBezTo>
                <a:cubicBezTo>
                  <a:pt x="7864672" y="1141906"/>
                  <a:pt x="7845199" y="1159242"/>
                  <a:pt x="7834833" y="1153868"/>
                </a:cubicBezTo>
                <a:lnTo>
                  <a:pt x="7828661" y="1139994"/>
                </a:lnTo>
                <a:lnTo>
                  <a:pt x="7823966" y="1143178"/>
                </a:lnTo>
                <a:lnTo>
                  <a:pt x="7815078" y="1151776"/>
                </a:lnTo>
                <a:cubicBezTo>
                  <a:pt x="7813692" y="1152943"/>
                  <a:pt x="7812687" y="1153116"/>
                  <a:pt x="7812026" y="1151522"/>
                </a:cubicBezTo>
                <a:cubicBezTo>
                  <a:pt x="7806555" y="1153054"/>
                  <a:pt x="7788673" y="1159989"/>
                  <a:pt x="7782249" y="1160970"/>
                </a:cubicBezTo>
                <a:lnTo>
                  <a:pt x="7773476" y="1157414"/>
                </a:lnTo>
                <a:lnTo>
                  <a:pt x="7769600" y="1157365"/>
                </a:lnTo>
                <a:lnTo>
                  <a:pt x="7752631" y="1172815"/>
                </a:lnTo>
                <a:lnTo>
                  <a:pt x="7739392" y="1192062"/>
                </a:lnTo>
                <a:lnTo>
                  <a:pt x="7677677" y="1216394"/>
                </a:lnTo>
                <a:lnTo>
                  <a:pt x="7586920" y="1261888"/>
                </a:lnTo>
                <a:cubicBezTo>
                  <a:pt x="7556723" y="1298911"/>
                  <a:pt x="7489187" y="1284518"/>
                  <a:pt x="7486100" y="1292563"/>
                </a:cubicBezTo>
                <a:cubicBezTo>
                  <a:pt x="7454875" y="1308356"/>
                  <a:pt x="7453335" y="1326361"/>
                  <a:pt x="7411323" y="1340732"/>
                </a:cubicBezTo>
                <a:cubicBezTo>
                  <a:pt x="7372519" y="1390006"/>
                  <a:pt x="7288617" y="1403664"/>
                  <a:pt x="7240698" y="1438832"/>
                </a:cubicBezTo>
                <a:cubicBezTo>
                  <a:pt x="7206467" y="1417136"/>
                  <a:pt x="7227555" y="1441678"/>
                  <a:pt x="7197675" y="1447530"/>
                </a:cubicBezTo>
                <a:cubicBezTo>
                  <a:pt x="7211601" y="1474927"/>
                  <a:pt x="7159483" y="1444981"/>
                  <a:pt x="7164788" y="1480293"/>
                </a:cubicBezTo>
                <a:cubicBezTo>
                  <a:pt x="7159184" y="1480240"/>
                  <a:pt x="7153584" y="1479075"/>
                  <a:pt x="7147929" y="1477641"/>
                </a:cubicBezTo>
                <a:lnTo>
                  <a:pt x="7144965" y="1476908"/>
                </a:lnTo>
                <a:lnTo>
                  <a:pt x="7134299" y="1479969"/>
                </a:lnTo>
                <a:lnTo>
                  <a:pt x="7129809" y="1473339"/>
                </a:lnTo>
                <a:lnTo>
                  <a:pt x="7112688" y="1472575"/>
                </a:lnTo>
                <a:cubicBezTo>
                  <a:pt x="7106506" y="1473449"/>
                  <a:pt x="7100123" y="1475741"/>
                  <a:pt x="7093470" y="1480300"/>
                </a:cubicBezTo>
                <a:cubicBezTo>
                  <a:pt x="7079039" y="1501274"/>
                  <a:pt x="7048991" y="1495718"/>
                  <a:pt x="7025034" y="1506934"/>
                </a:cubicBezTo>
                <a:lnTo>
                  <a:pt x="7014783" y="1515868"/>
                </a:lnTo>
                <a:lnTo>
                  <a:pt x="6979706" y="1523511"/>
                </a:lnTo>
                <a:lnTo>
                  <a:pt x="6977890" y="1525793"/>
                </a:lnTo>
                <a:cubicBezTo>
                  <a:pt x="6971996" y="1527914"/>
                  <a:pt x="6959488" y="1529941"/>
                  <a:pt x="6944339" y="1536237"/>
                </a:cubicBezTo>
                <a:lnTo>
                  <a:pt x="6886996" y="1563569"/>
                </a:lnTo>
                <a:lnTo>
                  <a:pt x="6874510" y="1558469"/>
                </a:lnTo>
                <a:lnTo>
                  <a:pt x="6871943" y="1554651"/>
                </a:lnTo>
                <a:lnTo>
                  <a:pt x="6856174" y="1562024"/>
                </a:lnTo>
                <a:lnTo>
                  <a:pt x="6842321" y="1560554"/>
                </a:lnTo>
                <a:lnTo>
                  <a:pt x="6832713" y="1569357"/>
                </a:lnTo>
                <a:lnTo>
                  <a:pt x="6816351" y="1571495"/>
                </a:lnTo>
                <a:cubicBezTo>
                  <a:pt x="6810216" y="1571510"/>
                  <a:pt x="6803310" y="1571324"/>
                  <a:pt x="6795800" y="1572010"/>
                </a:cubicBezTo>
                <a:lnTo>
                  <a:pt x="6777546" y="1568661"/>
                </a:lnTo>
                <a:lnTo>
                  <a:pt x="6751528" y="1574143"/>
                </a:lnTo>
                <a:cubicBezTo>
                  <a:pt x="6731455" y="1578562"/>
                  <a:pt x="6712054" y="1582098"/>
                  <a:pt x="6691966" y="1582255"/>
                </a:cubicBezTo>
                <a:cubicBezTo>
                  <a:pt x="6677921" y="1590738"/>
                  <a:pt x="6663787" y="1595441"/>
                  <a:pt x="6646941" y="1588471"/>
                </a:cubicBezTo>
                <a:cubicBezTo>
                  <a:pt x="6605135" y="1597971"/>
                  <a:pt x="6598373" y="1612583"/>
                  <a:pt x="6568576" y="1606488"/>
                </a:cubicBezTo>
                <a:cubicBezTo>
                  <a:pt x="6562510" y="1614734"/>
                  <a:pt x="6558067" y="1619360"/>
                  <a:pt x="6554358" y="1621701"/>
                </a:cubicBezTo>
                <a:cubicBezTo>
                  <a:pt x="6543227" y="1628727"/>
                  <a:pt x="6538724" y="1615196"/>
                  <a:pt x="6516968" y="1617195"/>
                </a:cubicBezTo>
                <a:cubicBezTo>
                  <a:pt x="6493173" y="1617368"/>
                  <a:pt x="6528193" y="1598652"/>
                  <a:pt x="6506479" y="1602227"/>
                </a:cubicBezTo>
                <a:cubicBezTo>
                  <a:pt x="6486674" y="1613929"/>
                  <a:pt x="6478484" y="1593997"/>
                  <a:pt x="6458436" y="1607332"/>
                </a:cubicBezTo>
                <a:cubicBezTo>
                  <a:pt x="6471168" y="1620800"/>
                  <a:pt x="6410323" y="1615478"/>
                  <a:pt x="6414786" y="1628815"/>
                </a:cubicBezTo>
                <a:cubicBezTo>
                  <a:pt x="6385942" y="1615041"/>
                  <a:pt x="6386569" y="1640238"/>
                  <a:pt x="6357085" y="1640846"/>
                </a:cubicBezTo>
                <a:cubicBezTo>
                  <a:pt x="6341163" y="1636809"/>
                  <a:pt x="6331497" y="1637754"/>
                  <a:pt x="6322636" y="1648213"/>
                </a:cubicBezTo>
                <a:cubicBezTo>
                  <a:pt x="6248448" y="1627802"/>
                  <a:pt x="6286748" y="1654976"/>
                  <a:pt x="6226172" y="1654676"/>
                </a:cubicBezTo>
                <a:lnTo>
                  <a:pt x="6221217" y="1654506"/>
                </a:lnTo>
                <a:lnTo>
                  <a:pt x="6204956" y="1664280"/>
                </a:lnTo>
                <a:cubicBezTo>
                  <a:pt x="6204728" y="1665114"/>
                  <a:pt x="6204498" y="1665947"/>
                  <a:pt x="6204270" y="1666782"/>
                </a:cubicBezTo>
                <a:lnTo>
                  <a:pt x="6143810" y="1661963"/>
                </a:lnTo>
                <a:lnTo>
                  <a:pt x="6136560" y="1665728"/>
                </a:lnTo>
                <a:lnTo>
                  <a:pt x="6096155" y="1656951"/>
                </a:lnTo>
                <a:lnTo>
                  <a:pt x="6075812" y="1655422"/>
                </a:lnTo>
                <a:lnTo>
                  <a:pt x="6039495" y="1649680"/>
                </a:lnTo>
                <a:lnTo>
                  <a:pt x="6036523" y="1652121"/>
                </a:lnTo>
                <a:lnTo>
                  <a:pt x="6029328" y="1649904"/>
                </a:lnTo>
                <a:lnTo>
                  <a:pt x="6024075" y="1652779"/>
                </a:lnTo>
                <a:lnTo>
                  <a:pt x="6018085" y="1652030"/>
                </a:lnTo>
                <a:cubicBezTo>
                  <a:pt x="6006658" y="1653831"/>
                  <a:pt x="5968194" y="1662035"/>
                  <a:pt x="5955513" y="1663584"/>
                </a:cubicBezTo>
                <a:lnTo>
                  <a:pt x="5941996" y="1661326"/>
                </a:lnTo>
                <a:lnTo>
                  <a:pt x="5931789" y="1669915"/>
                </a:lnTo>
                <a:lnTo>
                  <a:pt x="5888686" y="1672175"/>
                </a:lnTo>
                <a:lnTo>
                  <a:pt x="5873794" y="1665454"/>
                </a:lnTo>
                <a:lnTo>
                  <a:pt x="5860022" y="1660635"/>
                </a:lnTo>
                <a:lnTo>
                  <a:pt x="5858237" y="1660649"/>
                </a:lnTo>
                <a:lnTo>
                  <a:pt x="5840319" y="1660798"/>
                </a:lnTo>
                <a:lnTo>
                  <a:pt x="5806984" y="1661075"/>
                </a:lnTo>
                <a:cubicBezTo>
                  <a:pt x="5785708" y="1661533"/>
                  <a:pt x="5764126" y="1662974"/>
                  <a:pt x="5742351" y="1667489"/>
                </a:cubicBezTo>
                <a:cubicBezTo>
                  <a:pt x="5659069" y="1645168"/>
                  <a:pt x="5615134" y="1706361"/>
                  <a:pt x="5521171" y="1671626"/>
                </a:cubicBezTo>
                <a:cubicBezTo>
                  <a:pt x="5491803" y="1671296"/>
                  <a:pt x="5498089" y="1662666"/>
                  <a:pt x="5457384" y="1683952"/>
                </a:cubicBezTo>
                <a:cubicBezTo>
                  <a:pt x="5356959" y="1699287"/>
                  <a:pt x="5078905" y="1774579"/>
                  <a:pt x="4950070" y="1748401"/>
                </a:cubicBezTo>
                <a:cubicBezTo>
                  <a:pt x="4918276" y="1752255"/>
                  <a:pt x="4891043" y="1756936"/>
                  <a:pt x="4872172" y="1757222"/>
                </a:cubicBezTo>
                <a:lnTo>
                  <a:pt x="4809524" y="1761033"/>
                </a:lnTo>
                <a:cubicBezTo>
                  <a:pt x="4791324" y="1772975"/>
                  <a:pt x="4777258" y="1754591"/>
                  <a:pt x="4759058" y="1766533"/>
                </a:cubicBezTo>
                <a:cubicBezTo>
                  <a:pt x="4747481" y="1770744"/>
                  <a:pt x="4734604" y="1772921"/>
                  <a:pt x="4719749" y="1771811"/>
                </a:cubicBezTo>
                <a:cubicBezTo>
                  <a:pt x="4671168" y="1780243"/>
                  <a:pt x="4634134" y="1775931"/>
                  <a:pt x="4568686" y="1786141"/>
                </a:cubicBezTo>
                <a:cubicBezTo>
                  <a:pt x="4544667" y="1777910"/>
                  <a:pt x="4432547" y="1778168"/>
                  <a:pt x="4418751" y="1796932"/>
                </a:cubicBezTo>
                <a:cubicBezTo>
                  <a:pt x="4403360" y="1801488"/>
                  <a:pt x="4385278" y="1795746"/>
                  <a:pt x="4378377" y="1815528"/>
                </a:cubicBezTo>
                <a:cubicBezTo>
                  <a:pt x="4366870" y="1839461"/>
                  <a:pt x="4337372" y="1814003"/>
                  <a:pt x="4320575" y="1832722"/>
                </a:cubicBezTo>
                <a:cubicBezTo>
                  <a:pt x="4277898" y="1857053"/>
                  <a:pt x="4243945" y="1846759"/>
                  <a:pt x="4211935" y="1860177"/>
                </a:cubicBezTo>
                <a:cubicBezTo>
                  <a:pt x="4181519" y="1859584"/>
                  <a:pt x="4171342" y="1859762"/>
                  <a:pt x="4101228" y="1868717"/>
                </a:cubicBezTo>
                <a:cubicBezTo>
                  <a:pt x="4080159" y="1876188"/>
                  <a:pt x="4039427" y="1877381"/>
                  <a:pt x="3973223" y="1881015"/>
                </a:cubicBezTo>
                <a:cubicBezTo>
                  <a:pt x="3971330" y="1884974"/>
                  <a:pt x="3952843" y="1879225"/>
                  <a:pt x="3900992" y="1880603"/>
                </a:cubicBezTo>
                <a:cubicBezTo>
                  <a:pt x="3849141" y="1881981"/>
                  <a:pt x="3740060" y="1895686"/>
                  <a:pt x="3662119" y="1889285"/>
                </a:cubicBezTo>
                <a:cubicBezTo>
                  <a:pt x="3565155" y="1881322"/>
                  <a:pt x="3613412" y="1915150"/>
                  <a:pt x="3496919" y="1873180"/>
                </a:cubicBezTo>
                <a:cubicBezTo>
                  <a:pt x="3488062" y="1895719"/>
                  <a:pt x="3474293" y="1876288"/>
                  <a:pt x="3449433" y="1889681"/>
                </a:cubicBezTo>
                <a:cubicBezTo>
                  <a:pt x="3406553" y="1891629"/>
                  <a:pt x="3413217" y="1897797"/>
                  <a:pt x="3369766" y="1916653"/>
                </a:cubicBezTo>
                <a:cubicBezTo>
                  <a:pt x="3338805" y="1929531"/>
                  <a:pt x="3289487" y="1928617"/>
                  <a:pt x="3269672" y="1938036"/>
                </a:cubicBezTo>
                <a:lnTo>
                  <a:pt x="3224897" y="1943733"/>
                </a:lnTo>
                <a:cubicBezTo>
                  <a:pt x="3188693" y="1949271"/>
                  <a:pt x="3178540" y="1909145"/>
                  <a:pt x="3161463" y="1946591"/>
                </a:cubicBezTo>
                <a:lnTo>
                  <a:pt x="3112044" y="1935614"/>
                </a:lnTo>
                <a:lnTo>
                  <a:pt x="3069716" y="1930463"/>
                </a:lnTo>
                <a:cubicBezTo>
                  <a:pt x="3049937" y="1924285"/>
                  <a:pt x="3047816" y="1925644"/>
                  <a:pt x="3005773" y="1915878"/>
                </a:cubicBezTo>
                <a:cubicBezTo>
                  <a:pt x="2978838" y="1921092"/>
                  <a:pt x="2967972" y="1927319"/>
                  <a:pt x="2897201" y="1926772"/>
                </a:cubicBezTo>
                <a:lnTo>
                  <a:pt x="2783891" y="1931749"/>
                </a:lnTo>
                <a:cubicBezTo>
                  <a:pt x="2753098" y="1932794"/>
                  <a:pt x="2731621" y="1915151"/>
                  <a:pt x="2712447" y="1933044"/>
                </a:cubicBezTo>
                <a:cubicBezTo>
                  <a:pt x="2621923" y="1990472"/>
                  <a:pt x="2637976" y="1949546"/>
                  <a:pt x="2560151" y="1963609"/>
                </a:cubicBezTo>
                <a:cubicBezTo>
                  <a:pt x="2472084" y="1973456"/>
                  <a:pt x="2423631" y="1962133"/>
                  <a:pt x="2367221" y="1971884"/>
                </a:cubicBezTo>
                <a:cubicBezTo>
                  <a:pt x="2355331" y="1950582"/>
                  <a:pt x="2295649" y="1950006"/>
                  <a:pt x="2272130" y="1961162"/>
                </a:cubicBezTo>
                <a:cubicBezTo>
                  <a:pt x="2229336" y="1964326"/>
                  <a:pt x="2232627" y="1943953"/>
                  <a:pt x="2189404" y="1978172"/>
                </a:cubicBezTo>
                <a:cubicBezTo>
                  <a:pt x="2153824" y="1968017"/>
                  <a:pt x="2114605" y="1969166"/>
                  <a:pt x="2077704" y="1965002"/>
                </a:cubicBezTo>
                <a:cubicBezTo>
                  <a:pt x="2053064" y="1962036"/>
                  <a:pt x="2051584" y="1971011"/>
                  <a:pt x="2033299" y="1969042"/>
                </a:cubicBezTo>
                <a:cubicBezTo>
                  <a:pt x="2015014" y="1967073"/>
                  <a:pt x="1998956" y="1958903"/>
                  <a:pt x="1967996" y="1953187"/>
                </a:cubicBezTo>
                <a:cubicBezTo>
                  <a:pt x="1924117" y="1970917"/>
                  <a:pt x="1915668" y="1940297"/>
                  <a:pt x="1855805" y="1926082"/>
                </a:cubicBezTo>
                <a:cubicBezTo>
                  <a:pt x="1830663" y="1943732"/>
                  <a:pt x="1810564" y="1935694"/>
                  <a:pt x="1790957" y="1919460"/>
                </a:cubicBezTo>
                <a:cubicBezTo>
                  <a:pt x="1732588" y="1924884"/>
                  <a:pt x="1679506" y="1900619"/>
                  <a:pt x="1613978" y="1891581"/>
                </a:cubicBezTo>
                <a:cubicBezTo>
                  <a:pt x="1542961" y="1912227"/>
                  <a:pt x="1506863" y="1865666"/>
                  <a:pt x="1436831" y="1856201"/>
                </a:cubicBezTo>
                <a:cubicBezTo>
                  <a:pt x="1409149" y="1862955"/>
                  <a:pt x="1416370" y="1829853"/>
                  <a:pt x="1357365" y="1832140"/>
                </a:cubicBezTo>
                <a:cubicBezTo>
                  <a:pt x="1285880" y="1811785"/>
                  <a:pt x="1273193" y="1786872"/>
                  <a:pt x="1232341" y="1785942"/>
                </a:cubicBezTo>
                <a:cubicBezTo>
                  <a:pt x="1223903" y="1792798"/>
                  <a:pt x="1160576" y="1793911"/>
                  <a:pt x="1162595" y="1784330"/>
                </a:cubicBezTo>
                <a:cubicBezTo>
                  <a:pt x="1153167" y="1787110"/>
                  <a:pt x="1122206" y="1805077"/>
                  <a:pt x="1120257" y="1789615"/>
                </a:cubicBezTo>
                <a:cubicBezTo>
                  <a:pt x="1073149" y="1786750"/>
                  <a:pt x="1034361" y="1768718"/>
                  <a:pt x="991903" y="1786741"/>
                </a:cubicBezTo>
                <a:cubicBezTo>
                  <a:pt x="966383" y="1781126"/>
                  <a:pt x="949501" y="1800915"/>
                  <a:pt x="883960" y="1809389"/>
                </a:cubicBezTo>
                <a:cubicBezTo>
                  <a:pt x="836064" y="1808194"/>
                  <a:pt x="826980" y="1826610"/>
                  <a:pt x="766531" y="1805053"/>
                </a:cubicBezTo>
                <a:cubicBezTo>
                  <a:pt x="732778" y="1801141"/>
                  <a:pt x="694055" y="1787044"/>
                  <a:pt x="669779" y="1800537"/>
                </a:cubicBezTo>
                <a:cubicBezTo>
                  <a:pt x="645252" y="1794709"/>
                  <a:pt x="563495" y="1813232"/>
                  <a:pt x="523898" y="1811085"/>
                </a:cubicBezTo>
                <a:cubicBezTo>
                  <a:pt x="457555" y="1798530"/>
                  <a:pt x="395227" y="1824052"/>
                  <a:pt x="360251" y="1830735"/>
                </a:cubicBezTo>
                <a:cubicBezTo>
                  <a:pt x="313564" y="1825583"/>
                  <a:pt x="298281" y="1811622"/>
                  <a:pt x="255207" y="1818275"/>
                </a:cubicBezTo>
                <a:cubicBezTo>
                  <a:pt x="206572" y="1839769"/>
                  <a:pt x="160277" y="1836800"/>
                  <a:pt x="101803" y="1870647"/>
                </a:cubicBezTo>
                <a:cubicBezTo>
                  <a:pt x="85849" y="1910002"/>
                  <a:pt x="27997" y="1845258"/>
                  <a:pt x="25397" y="1888443"/>
                </a:cubicBezTo>
                <a:cubicBezTo>
                  <a:pt x="19096" y="1881154"/>
                  <a:pt x="11260" y="1878398"/>
                  <a:pt x="2370" y="1878311"/>
                </a:cubicBezTo>
                <a:lnTo>
                  <a:pt x="0" y="1878785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2F59D4-1093-9653-6176-5913B1CCE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4" y="609597"/>
            <a:ext cx="9392421" cy="1330841"/>
          </a:xfrm>
        </p:spPr>
        <p:txBody>
          <a:bodyPr>
            <a:normAutofit/>
          </a:bodyPr>
          <a:lstStyle/>
          <a:p>
            <a:br>
              <a:rPr lang="en-US" dirty="0"/>
            </a:br>
            <a:endParaRPr lang="sv-SE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BDE4E0E4-BCEF-B9BB-E3F5-5CBA6E2EAC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81624" y="6209414"/>
            <a:ext cx="6810375" cy="648586"/>
          </a:xfrm>
          <a:custGeom>
            <a:avLst/>
            <a:gdLst>
              <a:gd name="connsiteX0" fmla="*/ 0 w 10753706"/>
              <a:gd name="connsiteY0" fmla="*/ 0 h 1027260"/>
              <a:gd name="connsiteX1" fmla="*/ 10753706 w 10753706"/>
              <a:gd name="connsiteY1" fmla="*/ 0 h 1027260"/>
              <a:gd name="connsiteX2" fmla="*/ 10748809 w 10753706"/>
              <a:gd name="connsiteY2" fmla="*/ 2522 h 1027260"/>
              <a:gd name="connsiteX3" fmla="*/ 10725330 w 10753706"/>
              <a:gd name="connsiteY3" fmla="*/ 11977 h 1027260"/>
              <a:gd name="connsiteX4" fmla="*/ 10615423 w 10753706"/>
              <a:gd name="connsiteY4" fmla="*/ 52967 h 1027260"/>
              <a:gd name="connsiteX5" fmla="*/ 10533936 w 10753706"/>
              <a:gd name="connsiteY5" fmla="*/ 53095 h 1027260"/>
              <a:gd name="connsiteX6" fmla="*/ 10466876 w 10753706"/>
              <a:gd name="connsiteY6" fmla="*/ 45180 h 1027260"/>
              <a:gd name="connsiteX7" fmla="*/ 10355090 w 10753706"/>
              <a:gd name="connsiteY7" fmla="*/ 89741 h 1027260"/>
              <a:gd name="connsiteX8" fmla="*/ 10087145 w 10753706"/>
              <a:gd name="connsiteY8" fmla="*/ 66115 h 1027260"/>
              <a:gd name="connsiteX9" fmla="*/ 10015902 w 10753706"/>
              <a:gd name="connsiteY9" fmla="*/ 76178 h 1027260"/>
              <a:gd name="connsiteX10" fmla="*/ 9806005 w 10753706"/>
              <a:gd name="connsiteY10" fmla="*/ 102435 h 1027260"/>
              <a:gd name="connsiteX11" fmla="*/ 9602583 w 10753706"/>
              <a:gd name="connsiteY11" fmla="*/ 179170 h 1027260"/>
              <a:gd name="connsiteX12" fmla="*/ 9469719 w 10753706"/>
              <a:gd name="connsiteY12" fmla="*/ 174721 h 1027260"/>
              <a:gd name="connsiteX13" fmla="*/ 9408692 w 10753706"/>
              <a:gd name="connsiteY13" fmla="*/ 189513 h 1027260"/>
              <a:gd name="connsiteX14" fmla="*/ 9364151 w 10753706"/>
              <a:gd name="connsiteY14" fmla="*/ 194072 h 1027260"/>
              <a:gd name="connsiteX15" fmla="*/ 9337751 w 10753706"/>
              <a:gd name="connsiteY15" fmla="*/ 197579 h 1027260"/>
              <a:gd name="connsiteX16" fmla="*/ 9297166 w 10753706"/>
              <a:gd name="connsiteY16" fmla="*/ 216558 h 1027260"/>
              <a:gd name="connsiteX17" fmla="*/ 9123859 w 10753706"/>
              <a:gd name="connsiteY17" fmla="*/ 237356 h 1027260"/>
              <a:gd name="connsiteX18" fmla="*/ 8950741 w 10753706"/>
              <a:gd name="connsiteY18" fmla="*/ 238020 h 1027260"/>
              <a:gd name="connsiteX19" fmla="*/ 8718236 w 10753706"/>
              <a:gd name="connsiteY19" fmla="*/ 303148 h 1027260"/>
              <a:gd name="connsiteX20" fmla="*/ 8694011 w 10753706"/>
              <a:gd name="connsiteY20" fmla="*/ 308812 h 1027260"/>
              <a:gd name="connsiteX21" fmla="*/ 8611976 w 10753706"/>
              <a:gd name="connsiteY21" fmla="*/ 324819 h 1027260"/>
              <a:gd name="connsiteX22" fmla="*/ 8562074 w 10753706"/>
              <a:gd name="connsiteY22" fmla="*/ 337971 h 1027260"/>
              <a:gd name="connsiteX23" fmla="*/ 8501724 w 10753706"/>
              <a:gd name="connsiteY23" fmla="*/ 360865 h 1027260"/>
              <a:gd name="connsiteX24" fmla="*/ 8504489 w 10753706"/>
              <a:gd name="connsiteY24" fmla="*/ 364790 h 1027260"/>
              <a:gd name="connsiteX25" fmla="*/ 8492774 w 10753706"/>
              <a:gd name="connsiteY25" fmla="*/ 366181 h 1027260"/>
              <a:gd name="connsiteX26" fmla="*/ 8466405 w 10753706"/>
              <a:gd name="connsiteY26" fmla="*/ 368724 h 1027260"/>
              <a:gd name="connsiteX27" fmla="*/ 8427069 w 10753706"/>
              <a:gd name="connsiteY27" fmla="*/ 387211 h 1027260"/>
              <a:gd name="connsiteX28" fmla="*/ 8387766 w 10753706"/>
              <a:gd name="connsiteY28" fmla="*/ 377161 h 1027260"/>
              <a:gd name="connsiteX29" fmla="*/ 8315874 w 10753706"/>
              <a:gd name="connsiteY29" fmla="*/ 395527 h 1027260"/>
              <a:gd name="connsiteX30" fmla="*/ 8274474 w 10753706"/>
              <a:gd name="connsiteY30" fmla="*/ 405112 h 1027260"/>
              <a:gd name="connsiteX31" fmla="*/ 8234664 w 10753706"/>
              <a:gd name="connsiteY31" fmla="*/ 410219 h 1027260"/>
              <a:gd name="connsiteX32" fmla="*/ 8211268 w 10753706"/>
              <a:gd name="connsiteY32" fmla="*/ 416791 h 1027260"/>
              <a:gd name="connsiteX33" fmla="*/ 8188615 w 10753706"/>
              <a:gd name="connsiteY33" fmla="*/ 421755 h 1027260"/>
              <a:gd name="connsiteX34" fmla="*/ 8179981 w 10753706"/>
              <a:gd name="connsiteY34" fmla="*/ 420402 h 1027260"/>
              <a:gd name="connsiteX35" fmla="*/ 8179307 w 10753706"/>
              <a:gd name="connsiteY35" fmla="*/ 422516 h 1027260"/>
              <a:gd name="connsiteX36" fmla="*/ 8147929 w 10753706"/>
              <a:gd name="connsiteY36" fmla="*/ 450302 h 1027260"/>
              <a:gd name="connsiteX37" fmla="*/ 8089136 w 10753706"/>
              <a:gd name="connsiteY37" fmla="*/ 465283 h 1027260"/>
              <a:gd name="connsiteX38" fmla="*/ 8049973 w 10753706"/>
              <a:gd name="connsiteY38" fmla="*/ 454121 h 1027260"/>
              <a:gd name="connsiteX39" fmla="*/ 7965913 w 10753706"/>
              <a:gd name="connsiteY39" fmla="*/ 464415 h 1027260"/>
              <a:gd name="connsiteX40" fmla="*/ 7945093 w 10753706"/>
              <a:gd name="connsiteY40" fmla="*/ 464798 h 1027260"/>
              <a:gd name="connsiteX41" fmla="*/ 7935335 w 10753706"/>
              <a:gd name="connsiteY41" fmla="*/ 462442 h 1027260"/>
              <a:gd name="connsiteX42" fmla="*/ 7904779 w 10753706"/>
              <a:gd name="connsiteY42" fmla="*/ 471429 h 1027260"/>
              <a:gd name="connsiteX43" fmla="*/ 7855604 w 10753706"/>
              <a:gd name="connsiteY43" fmla="*/ 480199 h 1027260"/>
              <a:gd name="connsiteX44" fmla="*/ 7832630 w 10753706"/>
              <a:gd name="connsiteY44" fmla="*/ 485371 h 1027260"/>
              <a:gd name="connsiteX45" fmla="*/ 7812438 w 10753706"/>
              <a:gd name="connsiteY45" fmla="*/ 485391 h 1027260"/>
              <a:gd name="connsiteX46" fmla="*/ 7701399 w 10753706"/>
              <a:gd name="connsiteY46" fmla="*/ 495197 h 1027260"/>
              <a:gd name="connsiteX47" fmla="*/ 7674778 w 10753706"/>
              <a:gd name="connsiteY47" fmla="*/ 494723 h 1027260"/>
              <a:gd name="connsiteX48" fmla="*/ 7660445 w 10753706"/>
              <a:gd name="connsiteY48" fmla="*/ 490194 h 1027260"/>
              <a:gd name="connsiteX49" fmla="*/ 7651781 w 10753706"/>
              <a:gd name="connsiteY49" fmla="*/ 493084 h 1027260"/>
              <a:gd name="connsiteX50" fmla="*/ 7584807 w 10753706"/>
              <a:gd name="connsiteY50" fmla="*/ 499490 h 1027260"/>
              <a:gd name="connsiteX51" fmla="*/ 7541324 w 10753706"/>
              <a:gd name="connsiteY51" fmla="*/ 504184 h 1027260"/>
              <a:gd name="connsiteX52" fmla="*/ 7541756 w 10753706"/>
              <a:gd name="connsiteY52" fmla="*/ 512184 h 1027260"/>
              <a:gd name="connsiteX53" fmla="*/ 7503906 w 10753706"/>
              <a:gd name="connsiteY53" fmla="*/ 518551 h 1027260"/>
              <a:gd name="connsiteX54" fmla="*/ 7460411 w 10753706"/>
              <a:gd name="connsiteY54" fmla="*/ 517415 h 1027260"/>
              <a:gd name="connsiteX55" fmla="*/ 7460116 w 10753706"/>
              <a:gd name="connsiteY55" fmla="*/ 517548 h 1027260"/>
              <a:gd name="connsiteX56" fmla="*/ 7297810 w 10753706"/>
              <a:gd name="connsiteY56" fmla="*/ 563947 h 1027260"/>
              <a:gd name="connsiteX57" fmla="*/ 6946388 w 10753706"/>
              <a:gd name="connsiteY57" fmla="*/ 665244 h 1027260"/>
              <a:gd name="connsiteX58" fmla="*/ 6741704 w 10753706"/>
              <a:gd name="connsiteY58" fmla="*/ 679365 h 1027260"/>
              <a:gd name="connsiteX59" fmla="*/ 6624680 w 10753706"/>
              <a:gd name="connsiteY59" fmla="*/ 677674 h 1027260"/>
              <a:gd name="connsiteX60" fmla="*/ 6605700 w 10753706"/>
              <a:gd name="connsiteY60" fmla="*/ 683566 h 1027260"/>
              <a:gd name="connsiteX61" fmla="*/ 6576922 w 10753706"/>
              <a:gd name="connsiteY61" fmla="*/ 683030 h 1027260"/>
              <a:gd name="connsiteX62" fmla="*/ 6405123 w 10753706"/>
              <a:gd name="connsiteY62" fmla="*/ 721946 h 1027260"/>
              <a:gd name="connsiteX63" fmla="*/ 6368938 w 10753706"/>
              <a:gd name="connsiteY63" fmla="*/ 717341 h 1027260"/>
              <a:gd name="connsiteX64" fmla="*/ 6295102 w 10753706"/>
              <a:gd name="connsiteY64" fmla="*/ 729508 h 1027260"/>
              <a:gd name="connsiteX65" fmla="*/ 6202084 w 10753706"/>
              <a:gd name="connsiteY65" fmla="*/ 767091 h 1027260"/>
              <a:gd name="connsiteX66" fmla="*/ 6067157 w 10753706"/>
              <a:gd name="connsiteY66" fmla="*/ 790339 h 1027260"/>
              <a:gd name="connsiteX67" fmla="*/ 6061443 w 10753706"/>
              <a:gd name="connsiteY67" fmla="*/ 796151 h 1027260"/>
              <a:gd name="connsiteX68" fmla="*/ 6051406 w 10753706"/>
              <a:gd name="connsiteY68" fmla="*/ 800684 h 1027260"/>
              <a:gd name="connsiteX69" fmla="*/ 6049097 w 10753706"/>
              <a:gd name="connsiteY69" fmla="*/ 800636 h 1027260"/>
              <a:gd name="connsiteX70" fmla="*/ 6034222 w 10753706"/>
              <a:gd name="connsiteY70" fmla="*/ 804110 h 1027260"/>
              <a:gd name="connsiteX71" fmla="*/ 6033121 w 10753706"/>
              <a:gd name="connsiteY71" fmla="*/ 806078 h 1027260"/>
              <a:gd name="connsiteX72" fmla="*/ 6023593 w 10753706"/>
              <a:gd name="connsiteY72" fmla="*/ 808842 h 1027260"/>
              <a:gd name="connsiteX73" fmla="*/ 6006639 w 10753706"/>
              <a:gd name="connsiteY73" fmla="*/ 815304 h 1027260"/>
              <a:gd name="connsiteX74" fmla="*/ 6001762 w 10753706"/>
              <a:gd name="connsiteY74" fmla="*/ 815557 h 1027260"/>
              <a:gd name="connsiteX75" fmla="*/ 5973534 w 10753706"/>
              <a:gd name="connsiteY75" fmla="*/ 823815 h 1027260"/>
              <a:gd name="connsiteX76" fmla="*/ 5972336 w 10753706"/>
              <a:gd name="connsiteY76" fmla="*/ 823476 h 1027260"/>
              <a:gd name="connsiteX77" fmla="*/ 5960841 w 10753706"/>
              <a:gd name="connsiteY77" fmla="*/ 823819 h 1027260"/>
              <a:gd name="connsiteX78" fmla="*/ 5940719 w 10753706"/>
              <a:gd name="connsiteY78" fmla="*/ 825514 h 1027260"/>
              <a:gd name="connsiteX79" fmla="*/ 5884298 w 10753706"/>
              <a:gd name="connsiteY79" fmla="*/ 823806 h 1027260"/>
              <a:gd name="connsiteX80" fmla="*/ 5854779 w 10753706"/>
              <a:gd name="connsiteY80" fmla="*/ 832365 h 1027260"/>
              <a:gd name="connsiteX81" fmla="*/ 5848382 w 10753706"/>
              <a:gd name="connsiteY81" fmla="*/ 833844 h 1027260"/>
              <a:gd name="connsiteX82" fmla="*/ 5848066 w 10753706"/>
              <a:gd name="connsiteY82" fmla="*/ 833772 h 1027260"/>
              <a:gd name="connsiteX83" fmla="*/ 5840944 w 10753706"/>
              <a:gd name="connsiteY83" fmla="*/ 835132 h 1027260"/>
              <a:gd name="connsiteX84" fmla="*/ 5836719 w 10753706"/>
              <a:gd name="connsiteY84" fmla="*/ 836539 h 1027260"/>
              <a:gd name="connsiteX85" fmla="*/ 5824311 w 10753706"/>
              <a:gd name="connsiteY85" fmla="*/ 839408 h 1027260"/>
              <a:gd name="connsiteX86" fmla="*/ 5818788 w 10753706"/>
              <a:gd name="connsiteY86" fmla="*/ 839727 h 1027260"/>
              <a:gd name="connsiteX87" fmla="*/ 5763953 w 10753706"/>
              <a:gd name="connsiteY87" fmla="*/ 834282 h 1027260"/>
              <a:gd name="connsiteX88" fmla="*/ 5667748 w 10753706"/>
              <a:gd name="connsiteY88" fmla="*/ 840211 h 1027260"/>
              <a:gd name="connsiteX89" fmla="*/ 5573108 w 10753706"/>
              <a:gd name="connsiteY89" fmla="*/ 847611 h 1027260"/>
              <a:gd name="connsiteX90" fmla="*/ 5539137 w 10753706"/>
              <a:gd name="connsiteY90" fmla="*/ 851033 h 1027260"/>
              <a:gd name="connsiteX91" fmla="*/ 5510651 w 10753706"/>
              <a:gd name="connsiteY91" fmla="*/ 844215 h 1027260"/>
              <a:gd name="connsiteX92" fmla="*/ 5457331 w 10753706"/>
              <a:gd name="connsiteY92" fmla="*/ 839159 h 1027260"/>
              <a:gd name="connsiteX93" fmla="*/ 5410613 w 10753706"/>
              <a:gd name="connsiteY93" fmla="*/ 834358 h 1027260"/>
              <a:gd name="connsiteX94" fmla="*/ 5370040 w 10753706"/>
              <a:gd name="connsiteY94" fmla="*/ 862127 h 1027260"/>
              <a:gd name="connsiteX95" fmla="*/ 5318778 w 10753706"/>
              <a:gd name="connsiteY95" fmla="*/ 855310 h 1027260"/>
              <a:gd name="connsiteX96" fmla="*/ 5298645 w 10753706"/>
              <a:gd name="connsiteY96" fmla="*/ 855171 h 1027260"/>
              <a:gd name="connsiteX97" fmla="*/ 5253828 w 10753706"/>
              <a:gd name="connsiteY97" fmla="*/ 859670 h 1027260"/>
              <a:gd name="connsiteX98" fmla="*/ 5216955 w 10753706"/>
              <a:gd name="connsiteY98" fmla="*/ 866245 h 1027260"/>
              <a:gd name="connsiteX99" fmla="*/ 5214344 w 10753706"/>
              <a:gd name="connsiteY99" fmla="*/ 868102 h 1027260"/>
              <a:gd name="connsiteX100" fmla="*/ 5195561 w 10753706"/>
              <a:gd name="connsiteY100" fmla="*/ 869949 h 1027260"/>
              <a:gd name="connsiteX101" fmla="*/ 5182555 w 10753706"/>
              <a:gd name="connsiteY101" fmla="*/ 873542 h 1027260"/>
              <a:gd name="connsiteX102" fmla="*/ 5172552 w 10753706"/>
              <a:gd name="connsiteY102" fmla="*/ 878801 h 1027260"/>
              <a:gd name="connsiteX103" fmla="*/ 5027993 w 10753706"/>
              <a:gd name="connsiteY103" fmla="*/ 889666 h 1027260"/>
              <a:gd name="connsiteX104" fmla="*/ 4939844 w 10753706"/>
              <a:gd name="connsiteY104" fmla="*/ 934802 h 1027260"/>
              <a:gd name="connsiteX105" fmla="*/ 4792576 w 10753706"/>
              <a:gd name="connsiteY105" fmla="*/ 934820 h 1027260"/>
              <a:gd name="connsiteX106" fmla="*/ 4602423 w 10753706"/>
              <a:gd name="connsiteY106" fmla="*/ 958063 h 1027260"/>
              <a:gd name="connsiteX107" fmla="*/ 4290656 w 10753706"/>
              <a:gd name="connsiteY107" fmla="*/ 969152 h 1027260"/>
              <a:gd name="connsiteX108" fmla="*/ 3952334 w 10753706"/>
              <a:gd name="connsiteY108" fmla="*/ 954043 h 1027260"/>
              <a:gd name="connsiteX109" fmla="*/ 3858560 w 10753706"/>
              <a:gd name="connsiteY109" fmla="*/ 948781 h 1027260"/>
              <a:gd name="connsiteX110" fmla="*/ 3846597 w 10753706"/>
              <a:gd name="connsiteY110" fmla="*/ 948382 h 1027260"/>
              <a:gd name="connsiteX111" fmla="*/ 3736044 w 10753706"/>
              <a:gd name="connsiteY111" fmla="*/ 947759 h 1027260"/>
              <a:gd name="connsiteX112" fmla="*/ 3713136 w 10753706"/>
              <a:gd name="connsiteY112" fmla="*/ 946963 h 1027260"/>
              <a:gd name="connsiteX113" fmla="*/ 3695939 w 10753706"/>
              <a:gd name="connsiteY113" fmla="*/ 943639 h 1027260"/>
              <a:gd name="connsiteX114" fmla="*/ 3694125 w 10753706"/>
              <a:gd name="connsiteY114" fmla="*/ 940567 h 1027260"/>
              <a:gd name="connsiteX115" fmla="*/ 3681925 w 10753706"/>
              <a:gd name="connsiteY115" fmla="*/ 939706 h 1027260"/>
              <a:gd name="connsiteX116" fmla="*/ 3679204 w 10753706"/>
              <a:gd name="connsiteY116" fmla="*/ 938926 h 1027260"/>
              <a:gd name="connsiteX117" fmla="*/ 3615656 w 10753706"/>
              <a:gd name="connsiteY117" fmla="*/ 940320 h 1027260"/>
              <a:gd name="connsiteX118" fmla="*/ 3567983 w 10753706"/>
              <a:gd name="connsiteY118" fmla="*/ 935596 h 1027260"/>
              <a:gd name="connsiteX119" fmla="*/ 3422423 w 10753706"/>
              <a:gd name="connsiteY119" fmla="*/ 932129 h 1027260"/>
              <a:gd name="connsiteX120" fmla="*/ 3310925 w 10753706"/>
              <a:gd name="connsiteY120" fmla="*/ 911072 h 1027260"/>
              <a:gd name="connsiteX121" fmla="*/ 3139421 w 10753706"/>
              <a:gd name="connsiteY121" fmla="*/ 934151 h 1027260"/>
              <a:gd name="connsiteX122" fmla="*/ 2996922 w 10753706"/>
              <a:gd name="connsiteY122" fmla="*/ 927537 h 1027260"/>
              <a:gd name="connsiteX123" fmla="*/ 2982785 w 10753706"/>
              <a:gd name="connsiteY123" fmla="*/ 931453 h 1027260"/>
              <a:gd name="connsiteX124" fmla="*/ 2967478 w 10753706"/>
              <a:gd name="connsiteY124" fmla="*/ 933397 h 1027260"/>
              <a:gd name="connsiteX125" fmla="*/ 2948552 w 10753706"/>
              <a:gd name="connsiteY125" fmla="*/ 932961 h 1027260"/>
              <a:gd name="connsiteX126" fmla="*/ 2944404 w 10753706"/>
              <a:gd name="connsiteY126" fmla="*/ 934452 h 1027260"/>
              <a:gd name="connsiteX127" fmla="*/ 2908608 w 10753706"/>
              <a:gd name="connsiteY127" fmla="*/ 937205 h 1027260"/>
              <a:gd name="connsiteX128" fmla="*/ 2904443 w 10753706"/>
              <a:gd name="connsiteY128" fmla="*/ 936455 h 1027260"/>
              <a:gd name="connsiteX129" fmla="*/ 2868935 w 10753706"/>
              <a:gd name="connsiteY129" fmla="*/ 938022 h 1027260"/>
              <a:gd name="connsiteX130" fmla="*/ 2868586 w 10753706"/>
              <a:gd name="connsiteY130" fmla="*/ 937487 h 1027260"/>
              <a:gd name="connsiteX131" fmla="*/ 2859191 w 10753706"/>
              <a:gd name="connsiteY131" fmla="*/ 935503 h 1027260"/>
              <a:gd name="connsiteX132" fmla="*/ 2840915 w 10753706"/>
              <a:gd name="connsiteY132" fmla="*/ 932977 h 1027260"/>
              <a:gd name="connsiteX133" fmla="*/ 2763509 w 10753706"/>
              <a:gd name="connsiteY133" fmla="*/ 921850 h 1027260"/>
              <a:gd name="connsiteX134" fmla="*/ 2756121 w 10753706"/>
              <a:gd name="connsiteY134" fmla="*/ 921864 h 1027260"/>
              <a:gd name="connsiteX135" fmla="*/ 2755998 w 10753706"/>
              <a:gd name="connsiteY135" fmla="*/ 921739 h 1027260"/>
              <a:gd name="connsiteX136" fmla="*/ 2748255 w 10753706"/>
              <a:gd name="connsiteY136" fmla="*/ 921505 h 1027260"/>
              <a:gd name="connsiteX137" fmla="*/ 2694601 w 10753706"/>
              <a:gd name="connsiteY137" fmla="*/ 915575 h 1027260"/>
              <a:gd name="connsiteX138" fmla="*/ 2635357 w 10753706"/>
              <a:gd name="connsiteY138" fmla="*/ 910976 h 1027260"/>
              <a:gd name="connsiteX139" fmla="*/ 2601047 w 10753706"/>
              <a:gd name="connsiteY139" fmla="*/ 910263 h 1027260"/>
              <a:gd name="connsiteX140" fmla="*/ 2507482 w 10753706"/>
              <a:gd name="connsiteY140" fmla="*/ 906211 h 1027260"/>
              <a:gd name="connsiteX141" fmla="*/ 2413884 w 10753706"/>
              <a:gd name="connsiteY141" fmla="*/ 900545 h 1027260"/>
              <a:gd name="connsiteX142" fmla="*/ 2368912 w 10753706"/>
              <a:gd name="connsiteY142" fmla="*/ 888755 h 1027260"/>
              <a:gd name="connsiteX143" fmla="*/ 2349490 w 10753706"/>
              <a:gd name="connsiteY143" fmla="*/ 889719 h 1027260"/>
              <a:gd name="connsiteX144" fmla="*/ 2344290 w 10753706"/>
              <a:gd name="connsiteY144" fmla="*/ 890584 h 1027260"/>
              <a:gd name="connsiteX145" fmla="*/ 2336488 w 10753706"/>
              <a:gd name="connsiteY145" fmla="*/ 891058 h 1027260"/>
              <a:gd name="connsiteX146" fmla="*/ 2329015 w 10753706"/>
              <a:gd name="connsiteY146" fmla="*/ 891627 h 1027260"/>
              <a:gd name="connsiteX147" fmla="*/ 2293898 w 10753706"/>
              <a:gd name="connsiteY147" fmla="*/ 896431 h 1027260"/>
              <a:gd name="connsiteX148" fmla="*/ 2243927 w 10753706"/>
              <a:gd name="connsiteY148" fmla="*/ 888076 h 1027260"/>
              <a:gd name="connsiteX149" fmla="*/ 2223920 w 10753706"/>
              <a:gd name="connsiteY149" fmla="*/ 887331 h 1027260"/>
              <a:gd name="connsiteX150" fmla="*/ 2213081 w 10753706"/>
              <a:gd name="connsiteY150" fmla="*/ 886302 h 1027260"/>
              <a:gd name="connsiteX151" fmla="*/ 2212307 w 10753706"/>
              <a:gd name="connsiteY151" fmla="*/ 885829 h 1027260"/>
              <a:gd name="connsiteX152" fmla="*/ 2152321 w 10753706"/>
              <a:gd name="connsiteY152" fmla="*/ 894418 h 1027260"/>
              <a:gd name="connsiteX153" fmla="*/ 2140985 w 10753706"/>
              <a:gd name="connsiteY153" fmla="*/ 895968 h 1027260"/>
              <a:gd name="connsiteX154" fmla="*/ 2121210 w 10753706"/>
              <a:gd name="connsiteY154" fmla="*/ 899354 h 1027260"/>
              <a:gd name="connsiteX155" fmla="*/ 2119146 w 10753706"/>
              <a:gd name="connsiteY155" fmla="*/ 899033 h 1027260"/>
              <a:gd name="connsiteX156" fmla="*/ 2105666 w 10753706"/>
              <a:gd name="connsiteY156" fmla="*/ 902240 h 1027260"/>
              <a:gd name="connsiteX157" fmla="*/ 2094924 w 10753706"/>
              <a:gd name="connsiteY157" fmla="*/ 907203 h 1027260"/>
              <a:gd name="connsiteX158" fmla="*/ 1949478 w 10753706"/>
              <a:gd name="connsiteY158" fmla="*/ 913748 h 1027260"/>
              <a:gd name="connsiteX159" fmla="*/ 1749684 w 10753706"/>
              <a:gd name="connsiteY159" fmla="*/ 942223 h 1027260"/>
              <a:gd name="connsiteX160" fmla="*/ 1585576 w 10753706"/>
              <a:gd name="connsiteY160" fmla="*/ 954170 h 1027260"/>
              <a:gd name="connsiteX161" fmla="*/ 1476250 w 10753706"/>
              <a:gd name="connsiteY161" fmla="*/ 950653 h 1027260"/>
              <a:gd name="connsiteX162" fmla="*/ 1433927 w 10753706"/>
              <a:gd name="connsiteY162" fmla="*/ 959926 h 1027260"/>
              <a:gd name="connsiteX163" fmla="*/ 1414893 w 10753706"/>
              <a:gd name="connsiteY163" fmla="*/ 957671 h 1027260"/>
              <a:gd name="connsiteX164" fmla="*/ 1411585 w 10753706"/>
              <a:gd name="connsiteY164" fmla="*/ 957179 h 1027260"/>
              <a:gd name="connsiteX165" fmla="*/ 1398896 w 10753706"/>
              <a:gd name="connsiteY165" fmla="*/ 957460 h 1027260"/>
              <a:gd name="connsiteX166" fmla="*/ 1394632 w 10753706"/>
              <a:gd name="connsiteY166" fmla="*/ 954725 h 1027260"/>
              <a:gd name="connsiteX167" fmla="*/ 1375043 w 10753706"/>
              <a:gd name="connsiteY167" fmla="*/ 953132 h 1027260"/>
              <a:gd name="connsiteX168" fmla="*/ 1351876 w 10753706"/>
              <a:gd name="connsiteY168" fmla="*/ 954436 h 1027260"/>
              <a:gd name="connsiteX169" fmla="*/ 1242676 w 10753706"/>
              <a:gd name="connsiteY169" fmla="*/ 963767 h 1027260"/>
              <a:gd name="connsiteX170" fmla="*/ 1205993 w 10753706"/>
              <a:gd name="connsiteY170" fmla="*/ 974080 h 1027260"/>
              <a:gd name="connsiteX171" fmla="*/ 1052221 w 10753706"/>
              <a:gd name="connsiteY171" fmla="*/ 963954 h 1027260"/>
              <a:gd name="connsiteX172" fmla="*/ 968270 w 10753706"/>
              <a:gd name="connsiteY172" fmla="*/ 964761 h 1027260"/>
              <a:gd name="connsiteX173" fmla="*/ 874493 w 10753706"/>
              <a:gd name="connsiteY173" fmla="*/ 998122 h 1027260"/>
              <a:gd name="connsiteX174" fmla="*/ 814411 w 10753706"/>
              <a:gd name="connsiteY174" fmla="*/ 1007391 h 1027260"/>
              <a:gd name="connsiteX175" fmla="*/ 688604 w 10753706"/>
              <a:gd name="connsiteY175" fmla="*/ 1015631 h 1027260"/>
              <a:gd name="connsiteX176" fmla="*/ 618171 w 10753706"/>
              <a:gd name="connsiteY176" fmla="*/ 1027260 h 1027260"/>
              <a:gd name="connsiteX177" fmla="*/ 570379 w 10753706"/>
              <a:gd name="connsiteY177" fmla="*/ 1023487 h 1027260"/>
              <a:gd name="connsiteX178" fmla="*/ 482519 w 10753706"/>
              <a:gd name="connsiteY178" fmla="*/ 1002108 h 1027260"/>
              <a:gd name="connsiteX179" fmla="*/ 475319 w 10753706"/>
              <a:gd name="connsiteY179" fmla="*/ 1009922 h 1027260"/>
              <a:gd name="connsiteX180" fmla="*/ 431104 w 10753706"/>
              <a:gd name="connsiteY180" fmla="*/ 1009317 h 1027260"/>
              <a:gd name="connsiteX181" fmla="*/ 363782 w 10753706"/>
              <a:gd name="connsiteY181" fmla="*/ 1007585 h 1027260"/>
              <a:gd name="connsiteX182" fmla="*/ 325533 w 10753706"/>
              <a:gd name="connsiteY182" fmla="*/ 1008502 h 1027260"/>
              <a:gd name="connsiteX183" fmla="*/ 220429 w 10753706"/>
              <a:gd name="connsiteY183" fmla="*/ 1008927 h 1027260"/>
              <a:gd name="connsiteX184" fmla="*/ 114676 w 10753706"/>
              <a:gd name="connsiteY184" fmla="*/ 1007765 h 1027260"/>
              <a:gd name="connsiteX185" fmla="*/ 13470 w 10753706"/>
              <a:gd name="connsiteY185" fmla="*/ 998544 h 1027260"/>
              <a:gd name="connsiteX186" fmla="*/ 0 w 10753706"/>
              <a:gd name="connsiteY186" fmla="*/ 997355 h 1027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10753706" h="1027260">
                <a:moveTo>
                  <a:pt x="0" y="0"/>
                </a:moveTo>
                <a:lnTo>
                  <a:pt x="10753706" y="0"/>
                </a:lnTo>
                <a:lnTo>
                  <a:pt x="10748809" y="2522"/>
                </a:lnTo>
                <a:cubicBezTo>
                  <a:pt x="10744031" y="4644"/>
                  <a:pt x="10737551" y="7204"/>
                  <a:pt x="10725330" y="11977"/>
                </a:cubicBezTo>
                <a:cubicBezTo>
                  <a:pt x="10700888" y="21523"/>
                  <a:pt x="10652058" y="39304"/>
                  <a:pt x="10615423" y="52967"/>
                </a:cubicBezTo>
                <a:cubicBezTo>
                  <a:pt x="10598524" y="49017"/>
                  <a:pt x="10550674" y="61360"/>
                  <a:pt x="10533936" y="53095"/>
                </a:cubicBezTo>
                <a:cubicBezTo>
                  <a:pt x="10519435" y="55674"/>
                  <a:pt x="10480156" y="49393"/>
                  <a:pt x="10466876" y="45180"/>
                </a:cubicBezTo>
                <a:cubicBezTo>
                  <a:pt x="10443145" y="68059"/>
                  <a:pt x="10382269" y="71294"/>
                  <a:pt x="10355090" y="89741"/>
                </a:cubicBezTo>
                <a:cubicBezTo>
                  <a:pt x="10286222" y="95376"/>
                  <a:pt x="10146285" y="63529"/>
                  <a:pt x="10087145" y="66115"/>
                </a:cubicBezTo>
                <a:cubicBezTo>
                  <a:pt x="10067575" y="79584"/>
                  <a:pt x="10043111" y="68921"/>
                  <a:pt x="10015902" y="76178"/>
                </a:cubicBezTo>
                <a:cubicBezTo>
                  <a:pt x="9952302" y="84628"/>
                  <a:pt x="9893286" y="103337"/>
                  <a:pt x="9806005" y="102435"/>
                </a:cubicBezTo>
                <a:cubicBezTo>
                  <a:pt x="9782247" y="141133"/>
                  <a:pt x="9674787" y="151643"/>
                  <a:pt x="9602583" y="179170"/>
                </a:cubicBezTo>
                <a:cubicBezTo>
                  <a:pt x="9557658" y="187584"/>
                  <a:pt x="9478290" y="154235"/>
                  <a:pt x="9469719" y="174721"/>
                </a:cubicBezTo>
                <a:cubicBezTo>
                  <a:pt x="9443779" y="165070"/>
                  <a:pt x="9431317" y="185692"/>
                  <a:pt x="9408692" y="189513"/>
                </a:cubicBezTo>
                <a:cubicBezTo>
                  <a:pt x="9387154" y="183843"/>
                  <a:pt x="9380475" y="191089"/>
                  <a:pt x="9364151" y="194072"/>
                </a:cubicBezTo>
                <a:cubicBezTo>
                  <a:pt x="9354686" y="190222"/>
                  <a:pt x="9340485" y="191782"/>
                  <a:pt x="9337751" y="197579"/>
                </a:cubicBezTo>
                <a:cubicBezTo>
                  <a:pt x="9349566" y="209270"/>
                  <a:pt x="9297468" y="207714"/>
                  <a:pt x="9297166" y="216558"/>
                </a:cubicBezTo>
                <a:cubicBezTo>
                  <a:pt x="9269057" y="220999"/>
                  <a:pt x="9139630" y="221783"/>
                  <a:pt x="9123859" y="237356"/>
                </a:cubicBezTo>
                <a:cubicBezTo>
                  <a:pt x="9068176" y="249209"/>
                  <a:pt x="8975349" y="235349"/>
                  <a:pt x="8950741" y="238020"/>
                </a:cubicBezTo>
                <a:cubicBezTo>
                  <a:pt x="8916265" y="215428"/>
                  <a:pt x="8822808" y="292026"/>
                  <a:pt x="8718236" y="303148"/>
                </a:cubicBezTo>
                <a:cubicBezTo>
                  <a:pt x="8703111" y="302060"/>
                  <a:pt x="8695551" y="302792"/>
                  <a:pt x="8694011" y="308812"/>
                </a:cubicBezTo>
                <a:cubicBezTo>
                  <a:pt x="8661810" y="312764"/>
                  <a:pt x="8637956" y="329628"/>
                  <a:pt x="8611976" y="324819"/>
                </a:cubicBezTo>
                <a:cubicBezTo>
                  <a:pt x="8621849" y="336388"/>
                  <a:pt x="8562809" y="325917"/>
                  <a:pt x="8562074" y="337971"/>
                </a:cubicBezTo>
                <a:cubicBezTo>
                  <a:pt x="8543699" y="343978"/>
                  <a:pt x="8511321" y="356396"/>
                  <a:pt x="8501724" y="360865"/>
                </a:cubicBezTo>
                <a:lnTo>
                  <a:pt x="8504489" y="364790"/>
                </a:lnTo>
                <a:lnTo>
                  <a:pt x="8492774" y="366181"/>
                </a:lnTo>
                <a:lnTo>
                  <a:pt x="8466405" y="368724"/>
                </a:lnTo>
                <a:cubicBezTo>
                  <a:pt x="8455454" y="372229"/>
                  <a:pt x="8440175" y="385805"/>
                  <a:pt x="8427069" y="387211"/>
                </a:cubicBezTo>
                <a:cubicBezTo>
                  <a:pt x="8400442" y="392215"/>
                  <a:pt x="8397079" y="382989"/>
                  <a:pt x="8387766" y="377161"/>
                </a:cubicBezTo>
                <a:cubicBezTo>
                  <a:pt x="8369233" y="378548"/>
                  <a:pt x="8334756" y="390869"/>
                  <a:pt x="8315874" y="395527"/>
                </a:cubicBezTo>
                <a:cubicBezTo>
                  <a:pt x="8306664" y="400500"/>
                  <a:pt x="8272845" y="393679"/>
                  <a:pt x="8274474" y="405112"/>
                </a:cubicBezTo>
                <a:cubicBezTo>
                  <a:pt x="8255483" y="406194"/>
                  <a:pt x="8244963" y="408376"/>
                  <a:pt x="8234664" y="410219"/>
                </a:cubicBezTo>
                <a:lnTo>
                  <a:pt x="8211268" y="416791"/>
                </a:lnTo>
                <a:cubicBezTo>
                  <a:pt x="8204720" y="419941"/>
                  <a:pt x="8197411" y="422004"/>
                  <a:pt x="8188615" y="421755"/>
                </a:cubicBezTo>
                <a:lnTo>
                  <a:pt x="8179981" y="420402"/>
                </a:lnTo>
                <a:lnTo>
                  <a:pt x="8179307" y="422516"/>
                </a:lnTo>
                <a:cubicBezTo>
                  <a:pt x="8179027" y="425797"/>
                  <a:pt x="8175790" y="448341"/>
                  <a:pt x="8147929" y="450302"/>
                </a:cubicBezTo>
                <a:cubicBezTo>
                  <a:pt x="8130300" y="457967"/>
                  <a:pt x="8114933" y="461015"/>
                  <a:pt x="8089136" y="465283"/>
                </a:cubicBezTo>
                <a:cubicBezTo>
                  <a:pt x="8072810" y="465920"/>
                  <a:pt x="8069376" y="451569"/>
                  <a:pt x="8049973" y="454121"/>
                </a:cubicBezTo>
                <a:cubicBezTo>
                  <a:pt x="7974508" y="471465"/>
                  <a:pt x="8006050" y="447139"/>
                  <a:pt x="7965913" y="464415"/>
                </a:cubicBezTo>
                <a:cubicBezTo>
                  <a:pt x="7958234" y="466025"/>
                  <a:pt x="7951405" y="465800"/>
                  <a:pt x="7945093" y="464798"/>
                </a:cubicBezTo>
                <a:lnTo>
                  <a:pt x="7935335" y="462442"/>
                </a:lnTo>
                <a:lnTo>
                  <a:pt x="7904779" y="471429"/>
                </a:lnTo>
                <a:cubicBezTo>
                  <a:pt x="7889387" y="474999"/>
                  <a:pt x="7872867" y="477951"/>
                  <a:pt x="7855604" y="480199"/>
                </a:cubicBezTo>
                <a:cubicBezTo>
                  <a:pt x="7850005" y="476378"/>
                  <a:pt x="7838628" y="483595"/>
                  <a:pt x="7832630" y="485371"/>
                </a:cubicBezTo>
                <a:cubicBezTo>
                  <a:pt x="7831473" y="482645"/>
                  <a:pt x="7816623" y="482661"/>
                  <a:pt x="7812438" y="485391"/>
                </a:cubicBezTo>
                <a:cubicBezTo>
                  <a:pt x="7709470" y="505049"/>
                  <a:pt x="7759426" y="473956"/>
                  <a:pt x="7701399" y="495197"/>
                </a:cubicBezTo>
                <a:cubicBezTo>
                  <a:pt x="7690986" y="496989"/>
                  <a:pt x="7682397" y="496365"/>
                  <a:pt x="7674778" y="494723"/>
                </a:cubicBezTo>
                <a:lnTo>
                  <a:pt x="7660445" y="490194"/>
                </a:lnTo>
                <a:lnTo>
                  <a:pt x="7651781" y="493084"/>
                </a:lnTo>
                <a:cubicBezTo>
                  <a:pt x="7616113" y="496548"/>
                  <a:pt x="7603273" y="491735"/>
                  <a:pt x="7584807" y="499490"/>
                </a:cubicBezTo>
                <a:cubicBezTo>
                  <a:pt x="7549256" y="490212"/>
                  <a:pt x="7563949" y="500167"/>
                  <a:pt x="7541324" y="504184"/>
                </a:cubicBezTo>
                <a:cubicBezTo>
                  <a:pt x="7523851" y="508307"/>
                  <a:pt x="7559546" y="509825"/>
                  <a:pt x="7541756" y="512184"/>
                </a:cubicBezTo>
                <a:cubicBezTo>
                  <a:pt x="7520963" y="510864"/>
                  <a:pt x="7525755" y="520497"/>
                  <a:pt x="7503906" y="518551"/>
                </a:cubicBezTo>
                <a:cubicBezTo>
                  <a:pt x="7505924" y="510774"/>
                  <a:pt x="7464361" y="523683"/>
                  <a:pt x="7460411" y="517415"/>
                </a:cubicBezTo>
                <a:lnTo>
                  <a:pt x="7460116" y="517548"/>
                </a:lnTo>
                <a:cubicBezTo>
                  <a:pt x="7447785" y="530928"/>
                  <a:pt x="7310141" y="550568"/>
                  <a:pt x="7297810" y="563947"/>
                </a:cubicBezTo>
                <a:cubicBezTo>
                  <a:pt x="7221791" y="605698"/>
                  <a:pt x="7039072" y="646008"/>
                  <a:pt x="6946388" y="665244"/>
                </a:cubicBezTo>
                <a:cubicBezTo>
                  <a:pt x="6853704" y="684480"/>
                  <a:pt x="6804875" y="677485"/>
                  <a:pt x="6741704" y="679365"/>
                </a:cubicBezTo>
                <a:lnTo>
                  <a:pt x="6624680" y="677674"/>
                </a:lnTo>
                <a:lnTo>
                  <a:pt x="6605700" y="683566"/>
                </a:lnTo>
                <a:cubicBezTo>
                  <a:pt x="6603309" y="685184"/>
                  <a:pt x="6599550" y="685647"/>
                  <a:pt x="6576922" y="683030"/>
                </a:cubicBezTo>
                <a:cubicBezTo>
                  <a:pt x="6527275" y="698355"/>
                  <a:pt x="6440981" y="702347"/>
                  <a:pt x="6405123" y="721946"/>
                </a:cubicBezTo>
                <a:cubicBezTo>
                  <a:pt x="6407963" y="715467"/>
                  <a:pt x="6383450" y="712913"/>
                  <a:pt x="6368938" y="717341"/>
                </a:cubicBezTo>
                <a:cubicBezTo>
                  <a:pt x="6377914" y="692119"/>
                  <a:pt x="6315316" y="744281"/>
                  <a:pt x="6295102" y="729508"/>
                </a:cubicBezTo>
                <a:cubicBezTo>
                  <a:pt x="6300358" y="744473"/>
                  <a:pt x="6240070" y="776254"/>
                  <a:pt x="6202084" y="767091"/>
                </a:cubicBezTo>
                <a:cubicBezTo>
                  <a:pt x="6152826" y="774744"/>
                  <a:pt x="6122010" y="790367"/>
                  <a:pt x="6067157" y="790339"/>
                </a:cubicBezTo>
                <a:cubicBezTo>
                  <a:pt x="6066310" y="792484"/>
                  <a:pt x="6064283" y="794403"/>
                  <a:pt x="6061443" y="796151"/>
                </a:cubicBezTo>
                <a:lnTo>
                  <a:pt x="6051406" y="800684"/>
                </a:lnTo>
                <a:lnTo>
                  <a:pt x="6049097" y="800636"/>
                </a:lnTo>
                <a:cubicBezTo>
                  <a:pt x="6040408" y="801393"/>
                  <a:pt x="6036299" y="802645"/>
                  <a:pt x="6034222" y="804110"/>
                </a:cubicBezTo>
                <a:lnTo>
                  <a:pt x="6033121" y="806078"/>
                </a:lnTo>
                <a:lnTo>
                  <a:pt x="6023593" y="808842"/>
                </a:lnTo>
                <a:lnTo>
                  <a:pt x="6006639" y="815304"/>
                </a:lnTo>
                <a:lnTo>
                  <a:pt x="6001762" y="815557"/>
                </a:lnTo>
                <a:lnTo>
                  <a:pt x="5973534" y="823815"/>
                </a:lnTo>
                <a:lnTo>
                  <a:pt x="5972336" y="823476"/>
                </a:lnTo>
                <a:cubicBezTo>
                  <a:pt x="5969004" y="822901"/>
                  <a:pt x="5965329" y="822833"/>
                  <a:pt x="5960841" y="823819"/>
                </a:cubicBezTo>
                <a:cubicBezTo>
                  <a:pt x="5955860" y="815655"/>
                  <a:pt x="5953515" y="821882"/>
                  <a:pt x="5940719" y="825514"/>
                </a:cubicBezTo>
                <a:cubicBezTo>
                  <a:pt x="5930130" y="813644"/>
                  <a:pt x="5900943" y="827979"/>
                  <a:pt x="5884298" y="823806"/>
                </a:cubicBezTo>
                <a:cubicBezTo>
                  <a:pt x="5875133" y="826741"/>
                  <a:pt x="5865250" y="829630"/>
                  <a:pt x="5854779" y="832365"/>
                </a:cubicBezTo>
                <a:lnTo>
                  <a:pt x="5848382" y="833844"/>
                </a:lnTo>
                <a:lnTo>
                  <a:pt x="5848066" y="833772"/>
                </a:lnTo>
                <a:cubicBezTo>
                  <a:pt x="5846273" y="833879"/>
                  <a:pt x="5844018" y="834284"/>
                  <a:pt x="5840944" y="835132"/>
                </a:cubicBezTo>
                <a:lnTo>
                  <a:pt x="5836719" y="836539"/>
                </a:lnTo>
                <a:lnTo>
                  <a:pt x="5824311" y="839408"/>
                </a:lnTo>
                <a:lnTo>
                  <a:pt x="5818788" y="839727"/>
                </a:lnTo>
                <a:cubicBezTo>
                  <a:pt x="5797008" y="838594"/>
                  <a:pt x="5786883" y="822081"/>
                  <a:pt x="5763953" y="834282"/>
                </a:cubicBezTo>
                <a:cubicBezTo>
                  <a:pt x="5726813" y="837521"/>
                  <a:pt x="5699446" y="830949"/>
                  <a:pt x="5667748" y="840211"/>
                </a:cubicBezTo>
                <a:cubicBezTo>
                  <a:pt x="5632959" y="843205"/>
                  <a:pt x="5601436" y="842280"/>
                  <a:pt x="5573108" y="847611"/>
                </a:cubicBezTo>
                <a:cubicBezTo>
                  <a:pt x="5560030" y="845832"/>
                  <a:pt x="5549547" y="851598"/>
                  <a:pt x="5539137" y="851033"/>
                </a:cubicBezTo>
                <a:cubicBezTo>
                  <a:pt x="5528728" y="850467"/>
                  <a:pt x="5529256" y="837509"/>
                  <a:pt x="5510651" y="844215"/>
                </a:cubicBezTo>
                <a:cubicBezTo>
                  <a:pt x="5494241" y="833607"/>
                  <a:pt x="5466101" y="839171"/>
                  <a:pt x="5457331" y="839159"/>
                </a:cubicBezTo>
                <a:lnTo>
                  <a:pt x="5410613" y="834358"/>
                </a:lnTo>
                <a:lnTo>
                  <a:pt x="5370040" y="862127"/>
                </a:lnTo>
                <a:cubicBezTo>
                  <a:pt x="5357863" y="856469"/>
                  <a:pt x="5319115" y="868069"/>
                  <a:pt x="5318778" y="855310"/>
                </a:cubicBezTo>
                <a:cubicBezTo>
                  <a:pt x="5303920" y="857760"/>
                  <a:pt x="5296727" y="863736"/>
                  <a:pt x="5298645" y="855171"/>
                </a:cubicBezTo>
                <a:cubicBezTo>
                  <a:pt x="5287819" y="855897"/>
                  <a:pt x="5267444" y="857825"/>
                  <a:pt x="5253828" y="859670"/>
                </a:cubicBezTo>
                <a:lnTo>
                  <a:pt x="5216955" y="866245"/>
                </a:lnTo>
                <a:lnTo>
                  <a:pt x="5214344" y="868102"/>
                </a:lnTo>
                <a:cubicBezTo>
                  <a:pt x="5210778" y="868719"/>
                  <a:pt x="5200859" y="869042"/>
                  <a:pt x="5195561" y="869949"/>
                </a:cubicBezTo>
                <a:lnTo>
                  <a:pt x="5182555" y="873542"/>
                </a:lnTo>
                <a:cubicBezTo>
                  <a:pt x="5178496" y="875023"/>
                  <a:pt x="5175066" y="876746"/>
                  <a:pt x="5172552" y="878801"/>
                </a:cubicBezTo>
                <a:cubicBezTo>
                  <a:pt x="5121406" y="873797"/>
                  <a:pt x="5080096" y="886529"/>
                  <a:pt x="5027993" y="889666"/>
                </a:cubicBezTo>
                <a:cubicBezTo>
                  <a:pt x="4999924" y="877115"/>
                  <a:pt x="4946973" y="919452"/>
                  <a:pt x="4939844" y="934802"/>
                </a:cubicBezTo>
                <a:cubicBezTo>
                  <a:pt x="4895154" y="940701"/>
                  <a:pt x="4844006" y="928240"/>
                  <a:pt x="4792576" y="934820"/>
                </a:cubicBezTo>
                <a:lnTo>
                  <a:pt x="4602423" y="958063"/>
                </a:lnTo>
                <a:cubicBezTo>
                  <a:pt x="4488530" y="967131"/>
                  <a:pt x="4399004" y="969822"/>
                  <a:pt x="4290656" y="969152"/>
                </a:cubicBezTo>
                <a:cubicBezTo>
                  <a:pt x="4182308" y="968482"/>
                  <a:pt x="4046938" y="971167"/>
                  <a:pt x="3952334" y="954043"/>
                </a:cubicBezTo>
                <a:lnTo>
                  <a:pt x="3858560" y="948781"/>
                </a:lnTo>
                <a:lnTo>
                  <a:pt x="3846597" y="948382"/>
                </a:lnTo>
                <a:cubicBezTo>
                  <a:pt x="3807516" y="956616"/>
                  <a:pt x="3767475" y="941640"/>
                  <a:pt x="3736044" y="947759"/>
                </a:cubicBezTo>
                <a:cubicBezTo>
                  <a:pt x="3727323" y="948128"/>
                  <a:pt x="3719828" y="947771"/>
                  <a:pt x="3713136" y="946963"/>
                </a:cubicBezTo>
                <a:lnTo>
                  <a:pt x="3695939" y="943639"/>
                </a:lnTo>
                <a:lnTo>
                  <a:pt x="3694125" y="940567"/>
                </a:lnTo>
                <a:lnTo>
                  <a:pt x="3681925" y="939706"/>
                </a:lnTo>
                <a:lnTo>
                  <a:pt x="3679204" y="938926"/>
                </a:lnTo>
                <a:cubicBezTo>
                  <a:pt x="3668160" y="939028"/>
                  <a:pt x="3634193" y="940875"/>
                  <a:pt x="3615656" y="940320"/>
                </a:cubicBezTo>
                <a:cubicBezTo>
                  <a:pt x="3582626" y="936974"/>
                  <a:pt x="3593904" y="949140"/>
                  <a:pt x="3567983" y="935596"/>
                </a:cubicBezTo>
                <a:cubicBezTo>
                  <a:pt x="3504185" y="939048"/>
                  <a:pt x="3482818" y="922224"/>
                  <a:pt x="3422423" y="932129"/>
                </a:cubicBezTo>
                <a:cubicBezTo>
                  <a:pt x="3369166" y="933413"/>
                  <a:pt x="3329486" y="910108"/>
                  <a:pt x="3310925" y="911072"/>
                </a:cubicBezTo>
                <a:cubicBezTo>
                  <a:pt x="3261363" y="909787"/>
                  <a:pt x="3198415" y="933574"/>
                  <a:pt x="3139421" y="934151"/>
                </a:cubicBezTo>
                <a:cubicBezTo>
                  <a:pt x="3088799" y="931012"/>
                  <a:pt x="3038941" y="938464"/>
                  <a:pt x="2996922" y="927537"/>
                </a:cubicBezTo>
                <a:cubicBezTo>
                  <a:pt x="2992673" y="929234"/>
                  <a:pt x="2987900" y="930498"/>
                  <a:pt x="2982785" y="931453"/>
                </a:cubicBezTo>
                <a:lnTo>
                  <a:pt x="2967478" y="933397"/>
                </a:lnTo>
                <a:lnTo>
                  <a:pt x="2948552" y="932961"/>
                </a:lnTo>
                <a:lnTo>
                  <a:pt x="2944404" y="934452"/>
                </a:lnTo>
                <a:lnTo>
                  <a:pt x="2908608" y="937205"/>
                </a:lnTo>
                <a:lnTo>
                  <a:pt x="2904443" y="936455"/>
                </a:lnTo>
                <a:lnTo>
                  <a:pt x="2868935" y="938022"/>
                </a:lnTo>
                <a:lnTo>
                  <a:pt x="2868586" y="937487"/>
                </a:lnTo>
                <a:cubicBezTo>
                  <a:pt x="2866994" y="936327"/>
                  <a:pt x="2864292" y="935538"/>
                  <a:pt x="2859191" y="935503"/>
                </a:cubicBezTo>
                <a:cubicBezTo>
                  <a:pt x="2869075" y="927418"/>
                  <a:pt x="2856828" y="932364"/>
                  <a:pt x="2840915" y="932977"/>
                </a:cubicBezTo>
                <a:lnTo>
                  <a:pt x="2763509" y="921850"/>
                </a:lnTo>
                <a:lnTo>
                  <a:pt x="2756121" y="921864"/>
                </a:lnTo>
                <a:cubicBezTo>
                  <a:pt x="2756081" y="921822"/>
                  <a:pt x="2756039" y="921781"/>
                  <a:pt x="2755998" y="921739"/>
                </a:cubicBezTo>
                <a:cubicBezTo>
                  <a:pt x="2754445" y="921476"/>
                  <a:pt x="2752036" y="921380"/>
                  <a:pt x="2748255" y="921505"/>
                </a:cubicBezTo>
                <a:lnTo>
                  <a:pt x="2694601" y="915575"/>
                </a:lnTo>
                <a:cubicBezTo>
                  <a:pt x="2671223" y="919874"/>
                  <a:pt x="2666972" y="913376"/>
                  <a:pt x="2635357" y="910976"/>
                </a:cubicBezTo>
                <a:cubicBezTo>
                  <a:pt x="2621906" y="915051"/>
                  <a:pt x="2611315" y="913542"/>
                  <a:pt x="2601047" y="910263"/>
                </a:cubicBezTo>
                <a:cubicBezTo>
                  <a:pt x="2570084" y="912074"/>
                  <a:pt x="2542135" y="907435"/>
                  <a:pt x="2507482" y="906211"/>
                </a:cubicBezTo>
                <a:cubicBezTo>
                  <a:pt x="2469706" y="911437"/>
                  <a:pt x="2450920" y="901812"/>
                  <a:pt x="2413884" y="900545"/>
                </a:cubicBezTo>
                <a:cubicBezTo>
                  <a:pt x="2381338" y="909664"/>
                  <a:pt x="2387753" y="892438"/>
                  <a:pt x="2368912" y="888755"/>
                </a:cubicBezTo>
                <a:lnTo>
                  <a:pt x="2349490" y="889719"/>
                </a:lnTo>
                <a:lnTo>
                  <a:pt x="2344290" y="890584"/>
                </a:lnTo>
                <a:cubicBezTo>
                  <a:pt x="2340673" y="891041"/>
                  <a:pt x="2338228" y="891167"/>
                  <a:pt x="2336488" y="891058"/>
                </a:cubicBezTo>
                <a:lnTo>
                  <a:pt x="2329015" y="891627"/>
                </a:lnTo>
                <a:cubicBezTo>
                  <a:pt x="2316843" y="893039"/>
                  <a:pt x="2305064" y="894669"/>
                  <a:pt x="2293898" y="896431"/>
                </a:cubicBezTo>
                <a:cubicBezTo>
                  <a:pt x="2282637" y="890404"/>
                  <a:pt x="2242346" y="900851"/>
                  <a:pt x="2243927" y="888076"/>
                </a:cubicBezTo>
                <a:cubicBezTo>
                  <a:pt x="2228778" y="890081"/>
                  <a:pt x="2220725" y="895845"/>
                  <a:pt x="2223920" y="887331"/>
                </a:cubicBezTo>
                <a:cubicBezTo>
                  <a:pt x="2218877" y="887756"/>
                  <a:pt x="2215583" y="887254"/>
                  <a:pt x="2213081" y="886302"/>
                </a:cubicBezTo>
                <a:lnTo>
                  <a:pt x="2212307" y="885829"/>
                </a:lnTo>
                <a:lnTo>
                  <a:pt x="2152321" y="894418"/>
                </a:lnTo>
                <a:lnTo>
                  <a:pt x="2140985" y="895968"/>
                </a:lnTo>
                <a:lnTo>
                  <a:pt x="2121210" y="899354"/>
                </a:lnTo>
                <a:lnTo>
                  <a:pt x="2119146" y="899033"/>
                </a:lnTo>
                <a:lnTo>
                  <a:pt x="2105666" y="902240"/>
                </a:lnTo>
                <a:cubicBezTo>
                  <a:pt x="2101407" y="903601"/>
                  <a:pt x="2097735" y="905221"/>
                  <a:pt x="2094924" y="907203"/>
                </a:cubicBezTo>
                <a:cubicBezTo>
                  <a:pt x="2044793" y="900664"/>
                  <a:pt x="2001785" y="912168"/>
                  <a:pt x="1949478" y="913748"/>
                </a:cubicBezTo>
                <a:cubicBezTo>
                  <a:pt x="1891937" y="919585"/>
                  <a:pt x="1810334" y="935486"/>
                  <a:pt x="1749684" y="942223"/>
                </a:cubicBezTo>
                <a:lnTo>
                  <a:pt x="1585576" y="954170"/>
                </a:lnTo>
                <a:cubicBezTo>
                  <a:pt x="1549165" y="943719"/>
                  <a:pt x="1511425" y="950847"/>
                  <a:pt x="1476250" y="950653"/>
                </a:cubicBezTo>
                <a:cubicBezTo>
                  <a:pt x="1488515" y="961596"/>
                  <a:pt x="1432660" y="946795"/>
                  <a:pt x="1433927" y="959926"/>
                </a:cubicBezTo>
                <a:cubicBezTo>
                  <a:pt x="1427485" y="959475"/>
                  <a:pt x="1421205" y="958623"/>
                  <a:pt x="1414893" y="957671"/>
                </a:cubicBezTo>
                <a:lnTo>
                  <a:pt x="1411585" y="957179"/>
                </a:lnTo>
                <a:lnTo>
                  <a:pt x="1398896" y="957460"/>
                </a:lnTo>
                <a:lnTo>
                  <a:pt x="1394632" y="954725"/>
                </a:lnTo>
                <a:lnTo>
                  <a:pt x="1375043" y="953132"/>
                </a:lnTo>
                <a:cubicBezTo>
                  <a:pt x="1367813" y="952970"/>
                  <a:pt x="1360155" y="953305"/>
                  <a:pt x="1351876" y="954436"/>
                </a:cubicBezTo>
                <a:cubicBezTo>
                  <a:pt x="1325912" y="963028"/>
                  <a:pt x="1274459" y="952492"/>
                  <a:pt x="1242676" y="963767"/>
                </a:cubicBezTo>
                <a:cubicBezTo>
                  <a:pt x="1230276" y="966918"/>
                  <a:pt x="1216715" y="977098"/>
                  <a:pt x="1205993" y="974080"/>
                </a:cubicBezTo>
                <a:cubicBezTo>
                  <a:pt x="1174251" y="974112"/>
                  <a:pt x="1086982" y="964420"/>
                  <a:pt x="1052221" y="963954"/>
                </a:cubicBezTo>
                <a:cubicBezTo>
                  <a:pt x="1038515" y="970622"/>
                  <a:pt x="1009522" y="962342"/>
                  <a:pt x="968270" y="964761"/>
                </a:cubicBezTo>
                <a:cubicBezTo>
                  <a:pt x="943437" y="973698"/>
                  <a:pt x="900136" y="991017"/>
                  <a:pt x="874493" y="998122"/>
                </a:cubicBezTo>
                <a:cubicBezTo>
                  <a:pt x="848849" y="1005226"/>
                  <a:pt x="853424" y="1009427"/>
                  <a:pt x="814411" y="1007391"/>
                </a:cubicBezTo>
                <a:cubicBezTo>
                  <a:pt x="765926" y="1022821"/>
                  <a:pt x="732885" y="1009859"/>
                  <a:pt x="688604" y="1015631"/>
                </a:cubicBezTo>
                <a:cubicBezTo>
                  <a:pt x="638045" y="1020877"/>
                  <a:pt x="677999" y="1011556"/>
                  <a:pt x="618171" y="1027260"/>
                </a:cubicBezTo>
                <a:cubicBezTo>
                  <a:pt x="609680" y="1023165"/>
                  <a:pt x="583253" y="1020277"/>
                  <a:pt x="570379" y="1023487"/>
                </a:cubicBezTo>
                <a:cubicBezTo>
                  <a:pt x="543992" y="1022523"/>
                  <a:pt x="505183" y="1001686"/>
                  <a:pt x="482519" y="1002108"/>
                </a:cubicBezTo>
                <a:cubicBezTo>
                  <a:pt x="464011" y="1002285"/>
                  <a:pt x="495211" y="1007995"/>
                  <a:pt x="475319" y="1009922"/>
                </a:cubicBezTo>
                <a:cubicBezTo>
                  <a:pt x="450818" y="1011135"/>
                  <a:pt x="454804" y="1022539"/>
                  <a:pt x="431104" y="1009317"/>
                </a:cubicBezTo>
                <a:cubicBezTo>
                  <a:pt x="406857" y="1014651"/>
                  <a:pt x="399686" y="1008456"/>
                  <a:pt x="363782" y="1007585"/>
                </a:cubicBezTo>
                <a:cubicBezTo>
                  <a:pt x="350440" y="1012231"/>
                  <a:pt x="338145" y="1011245"/>
                  <a:pt x="325533" y="1008502"/>
                </a:cubicBezTo>
                <a:cubicBezTo>
                  <a:pt x="291944" y="1011745"/>
                  <a:pt x="259251" y="1008497"/>
                  <a:pt x="220429" y="1008927"/>
                </a:cubicBezTo>
                <a:cubicBezTo>
                  <a:pt x="180594" y="1015852"/>
                  <a:pt x="156150" y="1007265"/>
                  <a:pt x="114676" y="1007765"/>
                </a:cubicBezTo>
                <a:cubicBezTo>
                  <a:pt x="85718" y="1006195"/>
                  <a:pt x="43316" y="1001491"/>
                  <a:pt x="13470" y="998544"/>
                </a:cubicBezTo>
                <a:lnTo>
                  <a:pt x="0" y="997355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latshållare för innehåll 3">
            <a:extLst>
              <a:ext uri="{FF2B5EF4-FFF2-40B4-BE49-F238E27FC236}">
                <a16:creationId xmlns:a16="http://schemas.microsoft.com/office/drawing/2014/main" id="{33A11A1E-F0D8-88C3-8D3E-8E9B45EA7E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7421" y="5292000"/>
            <a:ext cx="4407879" cy="1630914"/>
          </a:xfrm>
          <a:prstGeom prst="rect">
            <a:avLst/>
          </a:prstGeom>
        </p:spPr>
      </p:pic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AD530800-C98B-9664-CF41-4B0892F39F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0035"/>
            <a:ext cx="10515600" cy="1983865"/>
          </a:xfrm>
        </p:spPr>
        <p:txBody>
          <a:bodyPr>
            <a:normAutofit fontScale="85000" lnSpcReduction="20000"/>
          </a:bodyPr>
          <a:lstStyle/>
          <a:p>
            <a:r>
              <a:rPr lang="sv-SE" b="1" dirty="0"/>
              <a:t>Nyanskaffning inom 1-2 år</a:t>
            </a:r>
            <a:endParaRPr lang="sv-SE" dirty="0"/>
          </a:p>
          <a:p>
            <a:r>
              <a:rPr lang="sv-SE" dirty="0"/>
              <a:t>Understålsslip ny (snarast) för klippare. 350 000 kr</a:t>
            </a:r>
          </a:p>
          <a:p>
            <a:r>
              <a:rPr lang="sv-SE" dirty="0"/>
              <a:t>Robotar för hål 16-18 och </a:t>
            </a:r>
            <a:r>
              <a:rPr lang="sv-SE" dirty="0" err="1"/>
              <a:t>rangeområde</a:t>
            </a:r>
            <a:r>
              <a:rPr lang="sv-SE" dirty="0"/>
              <a:t>. Värde?</a:t>
            </a:r>
          </a:p>
          <a:p>
            <a:r>
              <a:rPr lang="sv-SE" dirty="0"/>
              <a:t>Motor för arbetsfordon ”</a:t>
            </a:r>
            <a:r>
              <a:rPr lang="sv-SE" dirty="0" err="1"/>
              <a:t>Workman</a:t>
            </a:r>
            <a:r>
              <a:rPr lang="sv-SE" dirty="0"/>
              <a:t>” närtid 30 000 kr</a:t>
            </a:r>
          </a:p>
          <a:p>
            <a:r>
              <a:rPr lang="sv-SE" dirty="0"/>
              <a:t>Totalt 380 000 kr</a:t>
            </a:r>
          </a:p>
          <a:p>
            <a:endParaRPr lang="sv-SE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0395E070-79C4-44FE-37E1-C787B177A8B5}"/>
              </a:ext>
            </a:extLst>
          </p:cNvPr>
          <p:cNvSpPr txBox="1"/>
          <p:nvPr/>
        </p:nvSpPr>
        <p:spPr>
          <a:xfrm>
            <a:off x="1184666" y="221368"/>
            <a:ext cx="6096000" cy="16190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sv-SE" sz="4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Underhållsplan 	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sv-SE" sz="4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Bana samt maskinpark</a:t>
            </a:r>
          </a:p>
        </p:txBody>
      </p:sp>
    </p:spTree>
    <p:extLst>
      <p:ext uri="{BB962C8B-B14F-4D97-AF65-F5344CB8AC3E}">
        <p14:creationId xmlns:p14="http://schemas.microsoft.com/office/powerpoint/2010/main" val="9920860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5F15C87-5274-3BAD-8146-F82E88BD5D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815378AD-0DCD-A33D-ABE9-B6561CBD0C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7E6A67B6-27B1-6F46-3FD5-1D9E06FE96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1766176" cy="2061837"/>
          </a:xfrm>
          <a:custGeom>
            <a:avLst/>
            <a:gdLst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13657 w 10768629"/>
              <a:gd name="connsiteY144" fmla="*/ 1730706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84330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</a:cxnLst>
            <a:rect l="l" t="t" r="r" b="b"/>
            <a:pathLst>
              <a:path w="10768629" h="1978172">
                <a:moveTo>
                  <a:pt x="0" y="0"/>
                </a:moveTo>
                <a:lnTo>
                  <a:pt x="10768629" y="0"/>
                </a:lnTo>
                <a:lnTo>
                  <a:pt x="10733254" y="31439"/>
                </a:lnTo>
                <a:lnTo>
                  <a:pt x="10727085" y="37910"/>
                </a:lnTo>
                <a:cubicBezTo>
                  <a:pt x="10712973" y="56080"/>
                  <a:pt x="10699457" y="78430"/>
                  <a:pt x="10675953" y="68623"/>
                </a:cubicBezTo>
                <a:cubicBezTo>
                  <a:pt x="10685972" y="89202"/>
                  <a:pt x="10641629" y="69781"/>
                  <a:pt x="10637091" y="90361"/>
                </a:cubicBezTo>
                <a:cubicBezTo>
                  <a:pt x="10635214" y="107005"/>
                  <a:pt x="10621323" y="104993"/>
                  <a:pt x="10610971" y="110764"/>
                </a:cubicBezTo>
                <a:cubicBezTo>
                  <a:pt x="10603980" y="127568"/>
                  <a:pt x="10551417" y="141180"/>
                  <a:pt x="10532872" y="138028"/>
                </a:cubicBezTo>
                <a:cubicBezTo>
                  <a:pt x="10480300" y="119072"/>
                  <a:pt x="10440532" y="186296"/>
                  <a:pt x="10398558" y="172911"/>
                </a:cubicBezTo>
                <a:cubicBezTo>
                  <a:pt x="10387708" y="174114"/>
                  <a:pt x="10378792" y="177646"/>
                  <a:pt x="10371128" y="182609"/>
                </a:cubicBezTo>
                <a:lnTo>
                  <a:pt x="10352178" y="199976"/>
                </a:lnTo>
                <a:lnTo>
                  <a:pt x="10351815" y="211879"/>
                </a:lnTo>
                <a:lnTo>
                  <a:pt x="10337471" y="218661"/>
                </a:lnTo>
                <a:lnTo>
                  <a:pt x="10334625" y="222351"/>
                </a:lnTo>
                <a:cubicBezTo>
                  <a:pt x="10321108" y="225227"/>
                  <a:pt x="10278615" y="228401"/>
                  <a:pt x="10256365" y="235917"/>
                </a:cubicBezTo>
                <a:cubicBezTo>
                  <a:pt x="10218136" y="258033"/>
                  <a:pt x="10224552" y="209685"/>
                  <a:pt x="10201127" y="267448"/>
                </a:cubicBezTo>
                <a:cubicBezTo>
                  <a:pt x="10121320" y="273476"/>
                  <a:pt x="10040763" y="345580"/>
                  <a:pt x="9961218" y="326720"/>
                </a:cubicBezTo>
                <a:cubicBezTo>
                  <a:pt x="9980173" y="341621"/>
                  <a:pt x="9883038" y="318484"/>
                  <a:pt x="9859715" y="355698"/>
                </a:cubicBezTo>
                <a:cubicBezTo>
                  <a:pt x="9812822" y="367758"/>
                  <a:pt x="9752089" y="383830"/>
                  <a:pt x="9679867" y="399081"/>
                </a:cubicBezTo>
                <a:cubicBezTo>
                  <a:pt x="9618357" y="415668"/>
                  <a:pt x="9525492" y="446315"/>
                  <a:pt x="9490654" y="455225"/>
                </a:cubicBezTo>
                <a:lnTo>
                  <a:pt x="9470837" y="452539"/>
                </a:lnTo>
                <a:lnTo>
                  <a:pt x="9469082" y="454891"/>
                </a:lnTo>
                <a:cubicBezTo>
                  <a:pt x="9460057" y="461184"/>
                  <a:pt x="9453495" y="461729"/>
                  <a:pt x="9448038" y="459733"/>
                </a:cubicBezTo>
                <a:lnTo>
                  <a:pt x="9396821" y="455795"/>
                </a:lnTo>
                <a:lnTo>
                  <a:pt x="9392197" y="459796"/>
                </a:lnTo>
                <a:lnTo>
                  <a:pt x="9347994" y="464462"/>
                </a:lnTo>
                <a:cubicBezTo>
                  <a:pt x="9347959" y="465155"/>
                  <a:pt x="9347925" y="465846"/>
                  <a:pt x="9347889" y="466539"/>
                </a:cubicBezTo>
                <a:cubicBezTo>
                  <a:pt x="9346648" y="471307"/>
                  <a:pt x="9343831" y="475025"/>
                  <a:pt x="9337639" y="476654"/>
                </a:cubicBezTo>
                <a:cubicBezTo>
                  <a:pt x="9354547" y="503661"/>
                  <a:pt x="9307720" y="510631"/>
                  <a:pt x="9287964" y="513052"/>
                </a:cubicBezTo>
                <a:cubicBezTo>
                  <a:pt x="9269905" y="526173"/>
                  <a:pt x="9245386" y="544358"/>
                  <a:pt x="9229283" y="555377"/>
                </a:cubicBezTo>
                <a:lnTo>
                  <a:pt x="9220274" y="557502"/>
                </a:lnTo>
                <a:cubicBezTo>
                  <a:pt x="9220250" y="557668"/>
                  <a:pt x="9220226" y="557835"/>
                  <a:pt x="9220202" y="558001"/>
                </a:cubicBezTo>
                <a:cubicBezTo>
                  <a:pt x="9218468" y="559434"/>
                  <a:pt x="9215591" y="560497"/>
                  <a:pt x="9210908" y="561147"/>
                </a:cubicBezTo>
                <a:lnTo>
                  <a:pt x="9186374" y="565502"/>
                </a:lnTo>
                <a:lnTo>
                  <a:pt x="9181058" y="569943"/>
                </a:lnTo>
                <a:lnTo>
                  <a:pt x="9167549" y="584727"/>
                </a:lnTo>
                <a:lnTo>
                  <a:pt x="9149110" y="598906"/>
                </a:lnTo>
                <a:cubicBezTo>
                  <a:pt x="9133575" y="594395"/>
                  <a:pt x="9087390" y="636567"/>
                  <a:pt x="9078556" y="644039"/>
                </a:cubicBezTo>
                <a:lnTo>
                  <a:pt x="8996399" y="690055"/>
                </a:lnTo>
                <a:cubicBezTo>
                  <a:pt x="8913147" y="777045"/>
                  <a:pt x="8867993" y="772591"/>
                  <a:pt x="8803791" y="813860"/>
                </a:cubicBezTo>
                <a:cubicBezTo>
                  <a:pt x="8745270" y="819906"/>
                  <a:pt x="8690049" y="823612"/>
                  <a:pt x="8636202" y="848463"/>
                </a:cubicBezTo>
                <a:cubicBezTo>
                  <a:pt x="8594799" y="860014"/>
                  <a:pt x="8568613" y="864779"/>
                  <a:pt x="8555372" y="883171"/>
                </a:cubicBezTo>
                <a:lnTo>
                  <a:pt x="8507229" y="901665"/>
                </a:lnTo>
                <a:lnTo>
                  <a:pt x="8428473" y="927985"/>
                </a:lnTo>
                <a:cubicBezTo>
                  <a:pt x="8428287" y="929817"/>
                  <a:pt x="8428100" y="931648"/>
                  <a:pt x="8427914" y="933480"/>
                </a:cubicBezTo>
                <a:lnTo>
                  <a:pt x="8420327" y="941984"/>
                </a:lnTo>
                <a:lnTo>
                  <a:pt x="8394729" y="948347"/>
                </a:lnTo>
                <a:lnTo>
                  <a:pt x="8380548" y="987916"/>
                </a:lnTo>
                <a:lnTo>
                  <a:pt x="8375330" y="965444"/>
                </a:lnTo>
                <a:cubicBezTo>
                  <a:pt x="8372375" y="964202"/>
                  <a:pt x="8344433" y="977378"/>
                  <a:pt x="8340796" y="980522"/>
                </a:cubicBezTo>
                <a:cubicBezTo>
                  <a:pt x="8328292" y="982128"/>
                  <a:pt x="8319237" y="991089"/>
                  <a:pt x="8304438" y="996739"/>
                </a:cubicBezTo>
                <a:cubicBezTo>
                  <a:pt x="8297193" y="1005683"/>
                  <a:pt x="8289328" y="1014568"/>
                  <a:pt x="8280929" y="1023089"/>
                </a:cubicBezTo>
                <a:lnTo>
                  <a:pt x="8275760" y="1027772"/>
                </a:lnTo>
                <a:lnTo>
                  <a:pt x="8275478" y="1027605"/>
                </a:lnTo>
                <a:cubicBezTo>
                  <a:pt x="8273970" y="1028076"/>
                  <a:pt x="8251461" y="1029408"/>
                  <a:pt x="8249003" y="1032033"/>
                </a:cubicBezTo>
                <a:lnTo>
                  <a:pt x="8203836" y="1037347"/>
                </a:lnTo>
                <a:cubicBezTo>
                  <a:pt x="8172789" y="1049890"/>
                  <a:pt x="8148166" y="1034625"/>
                  <a:pt x="8122936" y="1063113"/>
                </a:cubicBezTo>
                <a:cubicBezTo>
                  <a:pt x="8093850" y="1074757"/>
                  <a:pt x="8066781" y="1075350"/>
                  <a:pt x="8043658" y="1092746"/>
                </a:cubicBezTo>
                <a:cubicBezTo>
                  <a:pt x="8032157" y="1089174"/>
                  <a:pt x="8022145" y="1089998"/>
                  <a:pt x="8015351" y="1105478"/>
                </a:cubicBezTo>
                <a:cubicBezTo>
                  <a:pt x="7987544" y="1113006"/>
                  <a:pt x="7977708" y="1099152"/>
                  <a:pt x="7963145" y="1119346"/>
                </a:cubicBezTo>
                <a:cubicBezTo>
                  <a:pt x="7942622" y="1098880"/>
                  <a:pt x="7943760" y="1109516"/>
                  <a:pt x="7938145" y="1120225"/>
                </a:cubicBezTo>
                <a:lnTo>
                  <a:pt x="7937238" y="1121204"/>
                </a:lnTo>
                <a:lnTo>
                  <a:pt x="7934398" y="1118240"/>
                </a:lnTo>
                <a:lnTo>
                  <a:pt x="7918248" y="1124371"/>
                </a:lnTo>
                <a:lnTo>
                  <a:pt x="7914119" y="1127653"/>
                </a:lnTo>
                <a:cubicBezTo>
                  <a:pt x="7911201" y="1129547"/>
                  <a:pt x="7909169" y="1130331"/>
                  <a:pt x="7907658" y="1130350"/>
                </a:cubicBezTo>
                <a:lnTo>
                  <a:pt x="7907434" y="1130103"/>
                </a:lnTo>
                <a:lnTo>
                  <a:pt x="7901508" y="1133245"/>
                </a:lnTo>
                <a:cubicBezTo>
                  <a:pt x="7891644" y="1139271"/>
                  <a:pt x="7882185" y="1145815"/>
                  <a:pt x="7873287" y="1152609"/>
                </a:cubicBezTo>
                <a:cubicBezTo>
                  <a:pt x="7864672" y="1141906"/>
                  <a:pt x="7845199" y="1159242"/>
                  <a:pt x="7834833" y="1153868"/>
                </a:cubicBezTo>
                <a:lnTo>
                  <a:pt x="7828661" y="1139994"/>
                </a:lnTo>
                <a:lnTo>
                  <a:pt x="7823966" y="1143178"/>
                </a:lnTo>
                <a:lnTo>
                  <a:pt x="7815078" y="1151776"/>
                </a:lnTo>
                <a:cubicBezTo>
                  <a:pt x="7813692" y="1152943"/>
                  <a:pt x="7812687" y="1153116"/>
                  <a:pt x="7812026" y="1151522"/>
                </a:cubicBezTo>
                <a:cubicBezTo>
                  <a:pt x="7806555" y="1153054"/>
                  <a:pt x="7788673" y="1159989"/>
                  <a:pt x="7782249" y="1160970"/>
                </a:cubicBezTo>
                <a:lnTo>
                  <a:pt x="7773476" y="1157414"/>
                </a:lnTo>
                <a:lnTo>
                  <a:pt x="7769600" y="1157365"/>
                </a:lnTo>
                <a:lnTo>
                  <a:pt x="7752631" y="1172815"/>
                </a:lnTo>
                <a:lnTo>
                  <a:pt x="7739392" y="1192062"/>
                </a:lnTo>
                <a:lnTo>
                  <a:pt x="7677677" y="1216394"/>
                </a:lnTo>
                <a:lnTo>
                  <a:pt x="7586920" y="1261888"/>
                </a:lnTo>
                <a:cubicBezTo>
                  <a:pt x="7556723" y="1298911"/>
                  <a:pt x="7489187" y="1284518"/>
                  <a:pt x="7486100" y="1292563"/>
                </a:cubicBezTo>
                <a:cubicBezTo>
                  <a:pt x="7454875" y="1308356"/>
                  <a:pt x="7453335" y="1326361"/>
                  <a:pt x="7411323" y="1340732"/>
                </a:cubicBezTo>
                <a:cubicBezTo>
                  <a:pt x="7372519" y="1390006"/>
                  <a:pt x="7288617" y="1403664"/>
                  <a:pt x="7240698" y="1438832"/>
                </a:cubicBezTo>
                <a:cubicBezTo>
                  <a:pt x="7206467" y="1417136"/>
                  <a:pt x="7227555" y="1441678"/>
                  <a:pt x="7197675" y="1447530"/>
                </a:cubicBezTo>
                <a:cubicBezTo>
                  <a:pt x="7211601" y="1474927"/>
                  <a:pt x="7159483" y="1444981"/>
                  <a:pt x="7164788" y="1480293"/>
                </a:cubicBezTo>
                <a:cubicBezTo>
                  <a:pt x="7159184" y="1480240"/>
                  <a:pt x="7153584" y="1479075"/>
                  <a:pt x="7147929" y="1477641"/>
                </a:cubicBezTo>
                <a:lnTo>
                  <a:pt x="7144965" y="1476908"/>
                </a:lnTo>
                <a:lnTo>
                  <a:pt x="7134299" y="1479969"/>
                </a:lnTo>
                <a:lnTo>
                  <a:pt x="7129809" y="1473339"/>
                </a:lnTo>
                <a:lnTo>
                  <a:pt x="7112688" y="1472575"/>
                </a:lnTo>
                <a:cubicBezTo>
                  <a:pt x="7106506" y="1473449"/>
                  <a:pt x="7100123" y="1475741"/>
                  <a:pt x="7093470" y="1480300"/>
                </a:cubicBezTo>
                <a:cubicBezTo>
                  <a:pt x="7079039" y="1501274"/>
                  <a:pt x="7048991" y="1495718"/>
                  <a:pt x="7025034" y="1506934"/>
                </a:cubicBezTo>
                <a:lnTo>
                  <a:pt x="7014783" y="1515868"/>
                </a:lnTo>
                <a:lnTo>
                  <a:pt x="6979706" y="1523511"/>
                </a:lnTo>
                <a:lnTo>
                  <a:pt x="6977890" y="1525793"/>
                </a:lnTo>
                <a:cubicBezTo>
                  <a:pt x="6971996" y="1527914"/>
                  <a:pt x="6959488" y="1529941"/>
                  <a:pt x="6944339" y="1536237"/>
                </a:cubicBezTo>
                <a:lnTo>
                  <a:pt x="6886996" y="1563569"/>
                </a:lnTo>
                <a:lnTo>
                  <a:pt x="6874510" y="1558469"/>
                </a:lnTo>
                <a:lnTo>
                  <a:pt x="6871943" y="1554651"/>
                </a:lnTo>
                <a:lnTo>
                  <a:pt x="6856174" y="1562024"/>
                </a:lnTo>
                <a:lnTo>
                  <a:pt x="6842321" y="1560554"/>
                </a:lnTo>
                <a:lnTo>
                  <a:pt x="6832713" y="1569357"/>
                </a:lnTo>
                <a:lnTo>
                  <a:pt x="6816351" y="1571495"/>
                </a:lnTo>
                <a:cubicBezTo>
                  <a:pt x="6810216" y="1571510"/>
                  <a:pt x="6803310" y="1571324"/>
                  <a:pt x="6795800" y="1572010"/>
                </a:cubicBezTo>
                <a:lnTo>
                  <a:pt x="6777546" y="1568661"/>
                </a:lnTo>
                <a:lnTo>
                  <a:pt x="6751528" y="1574143"/>
                </a:lnTo>
                <a:cubicBezTo>
                  <a:pt x="6731455" y="1578562"/>
                  <a:pt x="6712054" y="1582098"/>
                  <a:pt x="6691966" y="1582255"/>
                </a:cubicBezTo>
                <a:cubicBezTo>
                  <a:pt x="6677921" y="1590738"/>
                  <a:pt x="6663787" y="1595441"/>
                  <a:pt x="6646941" y="1588471"/>
                </a:cubicBezTo>
                <a:cubicBezTo>
                  <a:pt x="6605135" y="1597971"/>
                  <a:pt x="6598373" y="1612583"/>
                  <a:pt x="6568576" y="1606488"/>
                </a:cubicBezTo>
                <a:cubicBezTo>
                  <a:pt x="6562510" y="1614734"/>
                  <a:pt x="6558067" y="1619360"/>
                  <a:pt x="6554358" y="1621701"/>
                </a:cubicBezTo>
                <a:cubicBezTo>
                  <a:pt x="6543227" y="1628727"/>
                  <a:pt x="6538724" y="1615196"/>
                  <a:pt x="6516968" y="1617195"/>
                </a:cubicBezTo>
                <a:cubicBezTo>
                  <a:pt x="6493173" y="1617368"/>
                  <a:pt x="6528193" y="1598652"/>
                  <a:pt x="6506479" y="1602227"/>
                </a:cubicBezTo>
                <a:cubicBezTo>
                  <a:pt x="6486674" y="1613929"/>
                  <a:pt x="6478484" y="1593997"/>
                  <a:pt x="6458436" y="1607332"/>
                </a:cubicBezTo>
                <a:cubicBezTo>
                  <a:pt x="6471168" y="1620800"/>
                  <a:pt x="6410323" y="1615478"/>
                  <a:pt x="6414786" y="1628815"/>
                </a:cubicBezTo>
                <a:cubicBezTo>
                  <a:pt x="6385942" y="1615041"/>
                  <a:pt x="6386569" y="1640238"/>
                  <a:pt x="6357085" y="1640846"/>
                </a:cubicBezTo>
                <a:cubicBezTo>
                  <a:pt x="6341163" y="1636809"/>
                  <a:pt x="6331497" y="1637754"/>
                  <a:pt x="6322636" y="1648213"/>
                </a:cubicBezTo>
                <a:cubicBezTo>
                  <a:pt x="6248448" y="1627802"/>
                  <a:pt x="6286748" y="1654976"/>
                  <a:pt x="6226172" y="1654676"/>
                </a:cubicBezTo>
                <a:lnTo>
                  <a:pt x="6221217" y="1654506"/>
                </a:lnTo>
                <a:lnTo>
                  <a:pt x="6204956" y="1664280"/>
                </a:lnTo>
                <a:cubicBezTo>
                  <a:pt x="6204728" y="1665114"/>
                  <a:pt x="6204498" y="1665947"/>
                  <a:pt x="6204270" y="1666782"/>
                </a:cubicBezTo>
                <a:lnTo>
                  <a:pt x="6143810" y="1661963"/>
                </a:lnTo>
                <a:lnTo>
                  <a:pt x="6136560" y="1665728"/>
                </a:lnTo>
                <a:lnTo>
                  <a:pt x="6096155" y="1656951"/>
                </a:lnTo>
                <a:lnTo>
                  <a:pt x="6075812" y="1655422"/>
                </a:lnTo>
                <a:lnTo>
                  <a:pt x="6039495" y="1649680"/>
                </a:lnTo>
                <a:lnTo>
                  <a:pt x="6036523" y="1652121"/>
                </a:lnTo>
                <a:lnTo>
                  <a:pt x="6029328" y="1649904"/>
                </a:lnTo>
                <a:lnTo>
                  <a:pt x="6024075" y="1652779"/>
                </a:lnTo>
                <a:lnTo>
                  <a:pt x="6018085" y="1652030"/>
                </a:lnTo>
                <a:cubicBezTo>
                  <a:pt x="6006658" y="1653831"/>
                  <a:pt x="5968194" y="1662035"/>
                  <a:pt x="5955513" y="1663584"/>
                </a:cubicBezTo>
                <a:lnTo>
                  <a:pt x="5941996" y="1661326"/>
                </a:lnTo>
                <a:lnTo>
                  <a:pt x="5931789" y="1669915"/>
                </a:lnTo>
                <a:lnTo>
                  <a:pt x="5888686" y="1672175"/>
                </a:lnTo>
                <a:lnTo>
                  <a:pt x="5873794" y="1665454"/>
                </a:lnTo>
                <a:lnTo>
                  <a:pt x="5860022" y="1660635"/>
                </a:lnTo>
                <a:lnTo>
                  <a:pt x="5858237" y="1660649"/>
                </a:lnTo>
                <a:lnTo>
                  <a:pt x="5840319" y="1660798"/>
                </a:lnTo>
                <a:lnTo>
                  <a:pt x="5806984" y="1661075"/>
                </a:lnTo>
                <a:cubicBezTo>
                  <a:pt x="5785708" y="1661533"/>
                  <a:pt x="5764126" y="1662974"/>
                  <a:pt x="5742351" y="1667489"/>
                </a:cubicBezTo>
                <a:cubicBezTo>
                  <a:pt x="5659069" y="1645168"/>
                  <a:pt x="5615134" y="1706361"/>
                  <a:pt x="5521171" y="1671626"/>
                </a:cubicBezTo>
                <a:cubicBezTo>
                  <a:pt x="5491803" y="1671296"/>
                  <a:pt x="5498089" y="1662666"/>
                  <a:pt x="5457384" y="1683952"/>
                </a:cubicBezTo>
                <a:cubicBezTo>
                  <a:pt x="5356959" y="1699287"/>
                  <a:pt x="5078905" y="1774579"/>
                  <a:pt x="4950070" y="1748401"/>
                </a:cubicBezTo>
                <a:cubicBezTo>
                  <a:pt x="4918276" y="1752255"/>
                  <a:pt x="4891043" y="1756936"/>
                  <a:pt x="4872172" y="1757222"/>
                </a:cubicBezTo>
                <a:lnTo>
                  <a:pt x="4809524" y="1761033"/>
                </a:lnTo>
                <a:cubicBezTo>
                  <a:pt x="4791324" y="1772975"/>
                  <a:pt x="4777258" y="1754591"/>
                  <a:pt x="4759058" y="1766533"/>
                </a:cubicBezTo>
                <a:cubicBezTo>
                  <a:pt x="4747481" y="1770744"/>
                  <a:pt x="4734604" y="1772921"/>
                  <a:pt x="4719749" y="1771811"/>
                </a:cubicBezTo>
                <a:cubicBezTo>
                  <a:pt x="4671168" y="1780243"/>
                  <a:pt x="4634134" y="1775931"/>
                  <a:pt x="4568686" y="1786141"/>
                </a:cubicBezTo>
                <a:cubicBezTo>
                  <a:pt x="4544667" y="1777910"/>
                  <a:pt x="4432547" y="1778168"/>
                  <a:pt x="4418751" y="1796932"/>
                </a:cubicBezTo>
                <a:cubicBezTo>
                  <a:pt x="4403360" y="1801488"/>
                  <a:pt x="4385278" y="1795746"/>
                  <a:pt x="4378377" y="1815528"/>
                </a:cubicBezTo>
                <a:cubicBezTo>
                  <a:pt x="4366870" y="1839461"/>
                  <a:pt x="4337372" y="1814003"/>
                  <a:pt x="4320575" y="1832722"/>
                </a:cubicBezTo>
                <a:cubicBezTo>
                  <a:pt x="4277898" y="1857053"/>
                  <a:pt x="4243945" y="1846759"/>
                  <a:pt x="4211935" y="1860177"/>
                </a:cubicBezTo>
                <a:cubicBezTo>
                  <a:pt x="4181519" y="1859584"/>
                  <a:pt x="4171342" y="1859762"/>
                  <a:pt x="4101228" y="1868717"/>
                </a:cubicBezTo>
                <a:cubicBezTo>
                  <a:pt x="4080159" y="1876188"/>
                  <a:pt x="4039427" y="1877381"/>
                  <a:pt x="3973223" y="1881015"/>
                </a:cubicBezTo>
                <a:cubicBezTo>
                  <a:pt x="3971330" y="1884974"/>
                  <a:pt x="3952843" y="1879225"/>
                  <a:pt x="3900992" y="1880603"/>
                </a:cubicBezTo>
                <a:cubicBezTo>
                  <a:pt x="3849141" y="1881981"/>
                  <a:pt x="3740060" y="1895686"/>
                  <a:pt x="3662119" y="1889285"/>
                </a:cubicBezTo>
                <a:cubicBezTo>
                  <a:pt x="3565155" y="1881322"/>
                  <a:pt x="3613412" y="1915150"/>
                  <a:pt x="3496919" y="1873180"/>
                </a:cubicBezTo>
                <a:cubicBezTo>
                  <a:pt x="3488062" y="1895719"/>
                  <a:pt x="3474293" y="1876288"/>
                  <a:pt x="3449433" y="1889681"/>
                </a:cubicBezTo>
                <a:cubicBezTo>
                  <a:pt x="3406553" y="1891629"/>
                  <a:pt x="3413217" y="1897797"/>
                  <a:pt x="3369766" y="1916653"/>
                </a:cubicBezTo>
                <a:cubicBezTo>
                  <a:pt x="3338805" y="1929531"/>
                  <a:pt x="3289487" y="1928617"/>
                  <a:pt x="3269672" y="1938036"/>
                </a:cubicBezTo>
                <a:lnTo>
                  <a:pt x="3224897" y="1943733"/>
                </a:lnTo>
                <a:cubicBezTo>
                  <a:pt x="3188693" y="1949271"/>
                  <a:pt x="3178540" y="1909145"/>
                  <a:pt x="3161463" y="1946591"/>
                </a:cubicBezTo>
                <a:lnTo>
                  <a:pt x="3112044" y="1935614"/>
                </a:lnTo>
                <a:lnTo>
                  <a:pt x="3069716" y="1930463"/>
                </a:lnTo>
                <a:cubicBezTo>
                  <a:pt x="3049937" y="1924285"/>
                  <a:pt x="3047816" y="1925644"/>
                  <a:pt x="3005773" y="1915878"/>
                </a:cubicBezTo>
                <a:cubicBezTo>
                  <a:pt x="2978838" y="1921092"/>
                  <a:pt x="2967972" y="1927319"/>
                  <a:pt x="2897201" y="1926772"/>
                </a:cubicBezTo>
                <a:lnTo>
                  <a:pt x="2783891" y="1931749"/>
                </a:lnTo>
                <a:cubicBezTo>
                  <a:pt x="2753098" y="1932794"/>
                  <a:pt x="2731621" y="1915151"/>
                  <a:pt x="2712447" y="1933044"/>
                </a:cubicBezTo>
                <a:cubicBezTo>
                  <a:pt x="2621923" y="1990472"/>
                  <a:pt x="2637976" y="1949546"/>
                  <a:pt x="2560151" y="1963609"/>
                </a:cubicBezTo>
                <a:cubicBezTo>
                  <a:pt x="2472084" y="1973456"/>
                  <a:pt x="2423631" y="1962133"/>
                  <a:pt x="2367221" y="1971884"/>
                </a:cubicBezTo>
                <a:cubicBezTo>
                  <a:pt x="2355331" y="1950582"/>
                  <a:pt x="2295649" y="1950006"/>
                  <a:pt x="2272130" y="1961162"/>
                </a:cubicBezTo>
                <a:cubicBezTo>
                  <a:pt x="2229336" y="1964326"/>
                  <a:pt x="2232627" y="1943953"/>
                  <a:pt x="2189404" y="1978172"/>
                </a:cubicBezTo>
                <a:cubicBezTo>
                  <a:pt x="2153824" y="1968017"/>
                  <a:pt x="2114605" y="1969166"/>
                  <a:pt x="2077704" y="1965002"/>
                </a:cubicBezTo>
                <a:cubicBezTo>
                  <a:pt x="2053064" y="1962036"/>
                  <a:pt x="2051584" y="1971011"/>
                  <a:pt x="2033299" y="1969042"/>
                </a:cubicBezTo>
                <a:cubicBezTo>
                  <a:pt x="2015014" y="1967073"/>
                  <a:pt x="1998956" y="1958903"/>
                  <a:pt x="1967996" y="1953187"/>
                </a:cubicBezTo>
                <a:cubicBezTo>
                  <a:pt x="1924117" y="1970917"/>
                  <a:pt x="1915668" y="1940297"/>
                  <a:pt x="1855805" y="1926082"/>
                </a:cubicBezTo>
                <a:cubicBezTo>
                  <a:pt x="1830663" y="1943732"/>
                  <a:pt x="1810564" y="1935694"/>
                  <a:pt x="1790957" y="1919460"/>
                </a:cubicBezTo>
                <a:cubicBezTo>
                  <a:pt x="1732588" y="1924884"/>
                  <a:pt x="1679506" y="1900619"/>
                  <a:pt x="1613978" y="1891581"/>
                </a:cubicBezTo>
                <a:cubicBezTo>
                  <a:pt x="1542961" y="1912227"/>
                  <a:pt x="1506863" y="1865666"/>
                  <a:pt x="1436831" y="1856201"/>
                </a:cubicBezTo>
                <a:cubicBezTo>
                  <a:pt x="1409149" y="1862955"/>
                  <a:pt x="1416370" y="1829853"/>
                  <a:pt x="1357365" y="1832140"/>
                </a:cubicBezTo>
                <a:cubicBezTo>
                  <a:pt x="1285880" y="1811785"/>
                  <a:pt x="1273193" y="1786872"/>
                  <a:pt x="1232341" y="1785942"/>
                </a:cubicBezTo>
                <a:cubicBezTo>
                  <a:pt x="1223903" y="1792798"/>
                  <a:pt x="1160576" y="1793911"/>
                  <a:pt x="1162595" y="1784330"/>
                </a:cubicBezTo>
                <a:cubicBezTo>
                  <a:pt x="1153167" y="1787110"/>
                  <a:pt x="1122206" y="1805077"/>
                  <a:pt x="1120257" y="1789615"/>
                </a:cubicBezTo>
                <a:cubicBezTo>
                  <a:pt x="1073149" y="1786750"/>
                  <a:pt x="1034361" y="1768718"/>
                  <a:pt x="991903" y="1786741"/>
                </a:cubicBezTo>
                <a:cubicBezTo>
                  <a:pt x="966383" y="1781126"/>
                  <a:pt x="949501" y="1800915"/>
                  <a:pt x="883960" y="1809389"/>
                </a:cubicBezTo>
                <a:cubicBezTo>
                  <a:pt x="836064" y="1808194"/>
                  <a:pt x="826980" y="1826610"/>
                  <a:pt x="766531" y="1805053"/>
                </a:cubicBezTo>
                <a:cubicBezTo>
                  <a:pt x="732778" y="1801141"/>
                  <a:pt x="694055" y="1787044"/>
                  <a:pt x="669779" y="1800537"/>
                </a:cubicBezTo>
                <a:cubicBezTo>
                  <a:pt x="645252" y="1794709"/>
                  <a:pt x="563495" y="1813232"/>
                  <a:pt x="523898" y="1811085"/>
                </a:cubicBezTo>
                <a:cubicBezTo>
                  <a:pt x="457555" y="1798530"/>
                  <a:pt x="395227" y="1824052"/>
                  <a:pt x="360251" y="1830735"/>
                </a:cubicBezTo>
                <a:cubicBezTo>
                  <a:pt x="313564" y="1825583"/>
                  <a:pt x="298281" y="1811622"/>
                  <a:pt x="255207" y="1818275"/>
                </a:cubicBezTo>
                <a:cubicBezTo>
                  <a:pt x="206572" y="1839769"/>
                  <a:pt x="160277" y="1836800"/>
                  <a:pt x="101803" y="1870647"/>
                </a:cubicBezTo>
                <a:cubicBezTo>
                  <a:pt x="85849" y="1910002"/>
                  <a:pt x="27997" y="1845258"/>
                  <a:pt x="25397" y="1888443"/>
                </a:cubicBezTo>
                <a:cubicBezTo>
                  <a:pt x="19096" y="1881154"/>
                  <a:pt x="11260" y="1878398"/>
                  <a:pt x="2370" y="1878311"/>
                </a:cubicBezTo>
                <a:lnTo>
                  <a:pt x="0" y="1878785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8DDBE60-9959-0D50-691D-9850ACB8B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4" y="609597"/>
            <a:ext cx="9392421" cy="1330841"/>
          </a:xfrm>
        </p:spPr>
        <p:txBody>
          <a:bodyPr>
            <a:normAutofit/>
          </a:bodyPr>
          <a:lstStyle/>
          <a:p>
            <a:br>
              <a:rPr lang="en-US" dirty="0"/>
            </a:br>
            <a:endParaRPr lang="sv-SE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4E5265C5-BD8F-5309-B476-E103EBA6A5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81624" y="6209414"/>
            <a:ext cx="6810375" cy="648586"/>
          </a:xfrm>
          <a:custGeom>
            <a:avLst/>
            <a:gdLst>
              <a:gd name="connsiteX0" fmla="*/ 0 w 10753706"/>
              <a:gd name="connsiteY0" fmla="*/ 0 h 1027260"/>
              <a:gd name="connsiteX1" fmla="*/ 10753706 w 10753706"/>
              <a:gd name="connsiteY1" fmla="*/ 0 h 1027260"/>
              <a:gd name="connsiteX2" fmla="*/ 10748809 w 10753706"/>
              <a:gd name="connsiteY2" fmla="*/ 2522 h 1027260"/>
              <a:gd name="connsiteX3" fmla="*/ 10725330 w 10753706"/>
              <a:gd name="connsiteY3" fmla="*/ 11977 h 1027260"/>
              <a:gd name="connsiteX4" fmla="*/ 10615423 w 10753706"/>
              <a:gd name="connsiteY4" fmla="*/ 52967 h 1027260"/>
              <a:gd name="connsiteX5" fmla="*/ 10533936 w 10753706"/>
              <a:gd name="connsiteY5" fmla="*/ 53095 h 1027260"/>
              <a:gd name="connsiteX6" fmla="*/ 10466876 w 10753706"/>
              <a:gd name="connsiteY6" fmla="*/ 45180 h 1027260"/>
              <a:gd name="connsiteX7" fmla="*/ 10355090 w 10753706"/>
              <a:gd name="connsiteY7" fmla="*/ 89741 h 1027260"/>
              <a:gd name="connsiteX8" fmla="*/ 10087145 w 10753706"/>
              <a:gd name="connsiteY8" fmla="*/ 66115 h 1027260"/>
              <a:gd name="connsiteX9" fmla="*/ 10015902 w 10753706"/>
              <a:gd name="connsiteY9" fmla="*/ 76178 h 1027260"/>
              <a:gd name="connsiteX10" fmla="*/ 9806005 w 10753706"/>
              <a:gd name="connsiteY10" fmla="*/ 102435 h 1027260"/>
              <a:gd name="connsiteX11" fmla="*/ 9602583 w 10753706"/>
              <a:gd name="connsiteY11" fmla="*/ 179170 h 1027260"/>
              <a:gd name="connsiteX12" fmla="*/ 9469719 w 10753706"/>
              <a:gd name="connsiteY12" fmla="*/ 174721 h 1027260"/>
              <a:gd name="connsiteX13" fmla="*/ 9408692 w 10753706"/>
              <a:gd name="connsiteY13" fmla="*/ 189513 h 1027260"/>
              <a:gd name="connsiteX14" fmla="*/ 9364151 w 10753706"/>
              <a:gd name="connsiteY14" fmla="*/ 194072 h 1027260"/>
              <a:gd name="connsiteX15" fmla="*/ 9337751 w 10753706"/>
              <a:gd name="connsiteY15" fmla="*/ 197579 h 1027260"/>
              <a:gd name="connsiteX16" fmla="*/ 9297166 w 10753706"/>
              <a:gd name="connsiteY16" fmla="*/ 216558 h 1027260"/>
              <a:gd name="connsiteX17" fmla="*/ 9123859 w 10753706"/>
              <a:gd name="connsiteY17" fmla="*/ 237356 h 1027260"/>
              <a:gd name="connsiteX18" fmla="*/ 8950741 w 10753706"/>
              <a:gd name="connsiteY18" fmla="*/ 238020 h 1027260"/>
              <a:gd name="connsiteX19" fmla="*/ 8718236 w 10753706"/>
              <a:gd name="connsiteY19" fmla="*/ 303148 h 1027260"/>
              <a:gd name="connsiteX20" fmla="*/ 8694011 w 10753706"/>
              <a:gd name="connsiteY20" fmla="*/ 308812 h 1027260"/>
              <a:gd name="connsiteX21" fmla="*/ 8611976 w 10753706"/>
              <a:gd name="connsiteY21" fmla="*/ 324819 h 1027260"/>
              <a:gd name="connsiteX22" fmla="*/ 8562074 w 10753706"/>
              <a:gd name="connsiteY22" fmla="*/ 337971 h 1027260"/>
              <a:gd name="connsiteX23" fmla="*/ 8501724 w 10753706"/>
              <a:gd name="connsiteY23" fmla="*/ 360865 h 1027260"/>
              <a:gd name="connsiteX24" fmla="*/ 8504489 w 10753706"/>
              <a:gd name="connsiteY24" fmla="*/ 364790 h 1027260"/>
              <a:gd name="connsiteX25" fmla="*/ 8492774 w 10753706"/>
              <a:gd name="connsiteY25" fmla="*/ 366181 h 1027260"/>
              <a:gd name="connsiteX26" fmla="*/ 8466405 w 10753706"/>
              <a:gd name="connsiteY26" fmla="*/ 368724 h 1027260"/>
              <a:gd name="connsiteX27" fmla="*/ 8427069 w 10753706"/>
              <a:gd name="connsiteY27" fmla="*/ 387211 h 1027260"/>
              <a:gd name="connsiteX28" fmla="*/ 8387766 w 10753706"/>
              <a:gd name="connsiteY28" fmla="*/ 377161 h 1027260"/>
              <a:gd name="connsiteX29" fmla="*/ 8315874 w 10753706"/>
              <a:gd name="connsiteY29" fmla="*/ 395527 h 1027260"/>
              <a:gd name="connsiteX30" fmla="*/ 8274474 w 10753706"/>
              <a:gd name="connsiteY30" fmla="*/ 405112 h 1027260"/>
              <a:gd name="connsiteX31" fmla="*/ 8234664 w 10753706"/>
              <a:gd name="connsiteY31" fmla="*/ 410219 h 1027260"/>
              <a:gd name="connsiteX32" fmla="*/ 8211268 w 10753706"/>
              <a:gd name="connsiteY32" fmla="*/ 416791 h 1027260"/>
              <a:gd name="connsiteX33" fmla="*/ 8188615 w 10753706"/>
              <a:gd name="connsiteY33" fmla="*/ 421755 h 1027260"/>
              <a:gd name="connsiteX34" fmla="*/ 8179981 w 10753706"/>
              <a:gd name="connsiteY34" fmla="*/ 420402 h 1027260"/>
              <a:gd name="connsiteX35" fmla="*/ 8179307 w 10753706"/>
              <a:gd name="connsiteY35" fmla="*/ 422516 h 1027260"/>
              <a:gd name="connsiteX36" fmla="*/ 8147929 w 10753706"/>
              <a:gd name="connsiteY36" fmla="*/ 450302 h 1027260"/>
              <a:gd name="connsiteX37" fmla="*/ 8089136 w 10753706"/>
              <a:gd name="connsiteY37" fmla="*/ 465283 h 1027260"/>
              <a:gd name="connsiteX38" fmla="*/ 8049973 w 10753706"/>
              <a:gd name="connsiteY38" fmla="*/ 454121 h 1027260"/>
              <a:gd name="connsiteX39" fmla="*/ 7965913 w 10753706"/>
              <a:gd name="connsiteY39" fmla="*/ 464415 h 1027260"/>
              <a:gd name="connsiteX40" fmla="*/ 7945093 w 10753706"/>
              <a:gd name="connsiteY40" fmla="*/ 464798 h 1027260"/>
              <a:gd name="connsiteX41" fmla="*/ 7935335 w 10753706"/>
              <a:gd name="connsiteY41" fmla="*/ 462442 h 1027260"/>
              <a:gd name="connsiteX42" fmla="*/ 7904779 w 10753706"/>
              <a:gd name="connsiteY42" fmla="*/ 471429 h 1027260"/>
              <a:gd name="connsiteX43" fmla="*/ 7855604 w 10753706"/>
              <a:gd name="connsiteY43" fmla="*/ 480199 h 1027260"/>
              <a:gd name="connsiteX44" fmla="*/ 7832630 w 10753706"/>
              <a:gd name="connsiteY44" fmla="*/ 485371 h 1027260"/>
              <a:gd name="connsiteX45" fmla="*/ 7812438 w 10753706"/>
              <a:gd name="connsiteY45" fmla="*/ 485391 h 1027260"/>
              <a:gd name="connsiteX46" fmla="*/ 7701399 w 10753706"/>
              <a:gd name="connsiteY46" fmla="*/ 495197 h 1027260"/>
              <a:gd name="connsiteX47" fmla="*/ 7674778 w 10753706"/>
              <a:gd name="connsiteY47" fmla="*/ 494723 h 1027260"/>
              <a:gd name="connsiteX48" fmla="*/ 7660445 w 10753706"/>
              <a:gd name="connsiteY48" fmla="*/ 490194 h 1027260"/>
              <a:gd name="connsiteX49" fmla="*/ 7651781 w 10753706"/>
              <a:gd name="connsiteY49" fmla="*/ 493084 h 1027260"/>
              <a:gd name="connsiteX50" fmla="*/ 7584807 w 10753706"/>
              <a:gd name="connsiteY50" fmla="*/ 499490 h 1027260"/>
              <a:gd name="connsiteX51" fmla="*/ 7541324 w 10753706"/>
              <a:gd name="connsiteY51" fmla="*/ 504184 h 1027260"/>
              <a:gd name="connsiteX52" fmla="*/ 7541756 w 10753706"/>
              <a:gd name="connsiteY52" fmla="*/ 512184 h 1027260"/>
              <a:gd name="connsiteX53" fmla="*/ 7503906 w 10753706"/>
              <a:gd name="connsiteY53" fmla="*/ 518551 h 1027260"/>
              <a:gd name="connsiteX54" fmla="*/ 7460411 w 10753706"/>
              <a:gd name="connsiteY54" fmla="*/ 517415 h 1027260"/>
              <a:gd name="connsiteX55" fmla="*/ 7460116 w 10753706"/>
              <a:gd name="connsiteY55" fmla="*/ 517548 h 1027260"/>
              <a:gd name="connsiteX56" fmla="*/ 7297810 w 10753706"/>
              <a:gd name="connsiteY56" fmla="*/ 563947 h 1027260"/>
              <a:gd name="connsiteX57" fmla="*/ 6946388 w 10753706"/>
              <a:gd name="connsiteY57" fmla="*/ 665244 h 1027260"/>
              <a:gd name="connsiteX58" fmla="*/ 6741704 w 10753706"/>
              <a:gd name="connsiteY58" fmla="*/ 679365 h 1027260"/>
              <a:gd name="connsiteX59" fmla="*/ 6624680 w 10753706"/>
              <a:gd name="connsiteY59" fmla="*/ 677674 h 1027260"/>
              <a:gd name="connsiteX60" fmla="*/ 6605700 w 10753706"/>
              <a:gd name="connsiteY60" fmla="*/ 683566 h 1027260"/>
              <a:gd name="connsiteX61" fmla="*/ 6576922 w 10753706"/>
              <a:gd name="connsiteY61" fmla="*/ 683030 h 1027260"/>
              <a:gd name="connsiteX62" fmla="*/ 6405123 w 10753706"/>
              <a:gd name="connsiteY62" fmla="*/ 721946 h 1027260"/>
              <a:gd name="connsiteX63" fmla="*/ 6368938 w 10753706"/>
              <a:gd name="connsiteY63" fmla="*/ 717341 h 1027260"/>
              <a:gd name="connsiteX64" fmla="*/ 6295102 w 10753706"/>
              <a:gd name="connsiteY64" fmla="*/ 729508 h 1027260"/>
              <a:gd name="connsiteX65" fmla="*/ 6202084 w 10753706"/>
              <a:gd name="connsiteY65" fmla="*/ 767091 h 1027260"/>
              <a:gd name="connsiteX66" fmla="*/ 6067157 w 10753706"/>
              <a:gd name="connsiteY66" fmla="*/ 790339 h 1027260"/>
              <a:gd name="connsiteX67" fmla="*/ 6061443 w 10753706"/>
              <a:gd name="connsiteY67" fmla="*/ 796151 h 1027260"/>
              <a:gd name="connsiteX68" fmla="*/ 6051406 w 10753706"/>
              <a:gd name="connsiteY68" fmla="*/ 800684 h 1027260"/>
              <a:gd name="connsiteX69" fmla="*/ 6049097 w 10753706"/>
              <a:gd name="connsiteY69" fmla="*/ 800636 h 1027260"/>
              <a:gd name="connsiteX70" fmla="*/ 6034222 w 10753706"/>
              <a:gd name="connsiteY70" fmla="*/ 804110 h 1027260"/>
              <a:gd name="connsiteX71" fmla="*/ 6033121 w 10753706"/>
              <a:gd name="connsiteY71" fmla="*/ 806078 h 1027260"/>
              <a:gd name="connsiteX72" fmla="*/ 6023593 w 10753706"/>
              <a:gd name="connsiteY72" fmla="*/ 808842 h 1027260"/>
              <a:gd name="connsiteX73" fmla="*/ 6006639 w 10753706"/>
              <a:gd name="connsiteY73" fmla="*/ 815304 h 1027260"/>
              <a:gd name="connsiteX74" fmla="*/ 6001762 w 10753706"/>
              <a:gd name="connsiteY74" fmla="*/ 815557 h 1027260"/>
              <a:gd name="connsiteX75" fmla="*/ 5973534 w 10753706"/>
              <a:gd name="connsiteY75" fmla="*/ 823815 h 1027260"/>
              <a:gd name="connsiteX76" fmla="*/ 5972336 w 10753706"/>
              <a:gd name="connsiteY76" fmla="*/ 823476 h 1027260"/>
              <a:gd name="connsiteX77" fmla="*/ 5960841 w 10753706"/>
              <a:gd name="connsiteY77" fmla="*/ 823819 h 1027260"/>
              <a:gd name="connsiteX78" fmla="*/ 5940719 w 10753706"/>
              <a:gd name="connsiteY78" fmla="*/ 825514 h 1027260"/>
              <a:gd name="connsiteX79" fmla="*/ 5884298 w 10753706"/>
              <a:gd name="connsiteY79" fmla="*/ 823806 h 1027260"/>
              <a:gd name="connsiteX80" fmla="*/ 5854779 w 10753706"/>
              <a:gd name="connsiteY80" fmla="*/ 832365 h 1027260"/>
              <a:gd name="connsiteX81" fmla="*/ 5848382 w 10753706"/>
              <a:gd name="connsiteY81" fmla="*/ 833844 h 1027260"/>
              <a:gd name="connsiteX82" fmla="*/ 5848066 w 10753706"/>
              <a:gd name="connsiteY82" fmla="*/ 833772 h 1027260"/>
              <a:gd name="connsiteX83" fmla="*/ 5840944 w 10753706"/>
              <a:gd name="connsiteY83" fmla="*/ 835132 h 1027260"/>
              <a:gd name="connsiteX84" fmla="*/ 5836719 w 10753706"/>
              <a:gd name="connsiteY84" fmla="*/ 836539 h 1027260"/>
              <a:gd name="connsiteX85" fmla="*/ 5824311 w 10753706"/>
              <a:gd name="connsiteY85" fmla="*/ 839408 h 1027260"/>
              <a:gd name="connsiteX86" fmla="*/ 5818788 w 10753706"/>
              <a:gd name="connsiteY86" fmla="*/ 839727 h 1027260"/>
              <a:gd name="connsiteX87" fmla="*/ 5763953 w 10753706"/>
              <a:gd name="connsiteY87" fmla="*/ 834282 h 1027260"/>
              <a:gd name="connsiteX88" fmla="*/ 5667748 w 10753706"/>
              <a:gd name="connsiteY88" fmla="*/ 840211 h 1027260"/>
              <a:gd name="connsiteX89" fmla="*/ 5573108 w 10753706"/>
              <a:gd name="connsiteY89" fmla="*/ 847611 h 1027260"/>
              <a:gd name="connsiteX90" fmla="*/ 5539137 w 10753706"/>
              <a:gd name="connsiteY90" fmla="*/ 851033 h 1027260"/>
              <a:gd name="connsiteX91" fmla="*/ 5510651 w 10753706"/>
              <a:gd name="connsiteY91" fmla="*/ 844215 h 1027260"/>
              <a:gd name="connsiteX92" fmla="*/ 5457331 w 10753706"/>
              <a:gd name="connsiteY92" fmla="*/ 839159 h 1027260"/>
              <a:gd name="connsiteX93" fmla="*/ 5410613 w 10753706"/>
              <a:gd name="connsiteY93" fmla="*/ 834358 h 1027260"/>
              <a:gd name="connsiteX94" fmla="*/ 5370040 w 10753706"/>
              <a:gd name="connsiteY94" fmla="*/ 862127 h 1027260"/>
              <a:gd name="connsiteX95" fmla="*/ 5318778 w 10753706"/>
              <a:gd name="connsiteY95" fmla="*/ 855310 h 1027260"/>
              <a:gd name="connsiteX96" fmla="*/ 5298645 w 10753706"/>
              <a:gd name="connsiteY96" fmla="*/ 855171 h 1027260"/>
              <a:gd name="connsiteX97" fmla="*/ 5253828 w 10753706"/>
              <a:gd name="connsiteY97" fmla="*/ 859670 h 1027260"/>
              <a:gd name="connsiteX98" fmla="*/ 5216955 w 10753706"/>
              <a:gd name="connsiteY98" fmla="*/ 866245 h 1027260"/>
              <a:gd name="connsiteX99" fmla="*/ 5214344 w 10753706"/>
              <a:gd name="connsiteY99" fmla="*/ 868102 h 1027260"/>
              <a:gd name="connsiteX100" fmla="*/ 5195561 w 10753706"/>
              <a:gd name="connsiteY100" fmla="*/ 869949 h 1027260"/>
              <a:gd name="connsiteX101" fmla="*/ 5182555 w 10753706"/>
              <a:gd name="connsiteY101" fmla="*/ 873542 h 1027260"/>
              <a:gd name="connsiteX102" fmla="*/ 5172552 w 10753706"/>
              <a:gd name="connsiteY102" fmla="*/ 878801 h 1027260"/>
              <a:gd name="connsiteX103" fmla="*/ 5027993 w 10753706"/>
              <a:gd name="connsiteY103" fmla="*/ 889666 h 1027260"/>
              <a:gd name="connsiteX104" fmla="*/ 4939844 w 10753706"/>
              <a:gd name="connsiteY104" fmla="*/ 934802 h 1027260"/>
              <a:gd name="connsiteX105" fmla="*/ 4792576 w 10753706"/>
              <a:gd name="connsiteY105" fmla="*/ 934820 h 1027260"/>
              <a:gd name="connsiteX106" fmla="*/ 4602423 w 10753706"/>
              <a:gd name="connsiteY106" fmla="*/ 958063 h 1027260"/>
              <a:gd name="connsiteX107" fmla="*/ 4290656 w 10753706"/>
              <a:gd name="connsiteY107" fmla="*/ 969152 h 1027260"/>
              <a:gd name="connsiteX108" fmla="*/ 3952334 w 10753706"/>
              <a:gd name="connsiteY108" fmla="*/ 954043 h 1027260"/>
              <a:gd name="connsiteX109" fmla="*/ 3858560 w 10753706"/>
              <a:gd name="connsiteY109" fmla="*/ 948781 h 1027260"/>
              <a:gd name="connsiteX110" fmla="*/ 3846597 w 10753706"/>
              <a:gd name="connsiteY110" fmla="*/ 948382 h 1027260"/>
              <a:gd name="connsiteX111" fmla="*/ 3736044 w 10753706"/>
              <a:gd name="connsiteY111" fmla="*/ 947759 h 1027260"/>
              <a:gd name="connsiteX112" fmla="*/ 3713136 w 10753706"/>
              <a:gd name="connsiteY112" fmla="*/ 946963 h 1027260"/>
              <a:gd name="connsiteX113" fmla="*/ 3695939 w 10753706"/>
              <a:gd name="connsiteY113" fmla="*/ 943639 h 1027260"/>
              <a:gd name="connsiteX114" fmla="*/ 3694125 w 10753706"/>
              <a:gd name="connsiteY114" fmla="*/ 940567 h 1027260"/>
              <a:gd name="connsiteX115" fmla="*/ 3681925 w 10753706"/>
              <a:gd name="connsiteY115" fmla="*/ 939706 h 1027260"/>
              <a:gd name="connsiteX116" fmla="*/ 3679204 w 10753706"/>
              <a:gd name="connsiteY116" fmla="*/ 938926 h 1027260"/>
              <a:gd name="connsiteX117" fmla="*/ 3615656 w 10753706"/>
              <a:gd name="connsiteY117" fmla="*/ 940320 h 1027260"/>
              <a:gd name="connsiteX118" fmla="*/ 3567983 w 10753706"/>
              <a:gd name="connsiteY118" fmla="*/ 935596 h 1027260"/>
              <a:gd name="connsiteX119" fmla="*/ 3422423 w 10753706"/>
              <a:gd name="connsiteY119" fmla="*/ 932129 h 1027260"/>
              <a:gd name="connsiteX120" fmla="*/ 3310925 w 10753706"/>
              <a:gd name="connsiteY120" fmla="*/ 911072 h 1027260"/>
              <a:gd name="connsiteX121" fmla="*/ 3139421 w 10753706"/>
              <a:gd name="connsiteY121" fmla="*/ 934151 h 1027260"/>
              <a:gd name="connsiteX122" fmla="*/ 2996922 w 10753706"/>
              <a:gd name="connsiteY122" fmla="*/ 927537 h 1027260"/>
              <a:gd name="connsiteX123" fmla="*/ 2982785 w 10753706"/>
              <a:gd name="connsiteY123" fmla="*/ 931453 h 1027260"/>
              <a:gd name="connsiteX124" fmla="*/ 2967478 w 10753706"/>
              <a:gd name="connsiteY124" fmla="*/ 933397 h 1027260"/>
              <a:gd name="connsiteX125" fmla="*/ 2948552 w 10753706"/>
              <a:gd name="connsiteY125" fmla="*/ 932961 h 1027260"/>
              <a:gd name="connsiteX126" fmla="*/ 2944404 w 10753706"/>
              <a:gd name="connsiteY126" fmla="*/ 934452 h 1027260"/>
              <a:gd name="connsiteX127" fmla="*/ 2908608 w 10753706"/>
              <a:gd name="connsiteY127" fmla="*/ 937205 h 1027260"/>
              <a:gd name="connsiteX128" fmla="*/ 2904443 w 10753706"/>
              <a:gd name="connsiteY128" fmla="*/ 936455 h 1027260"/>
              <a:gd name="connsiteX129" fmla="*/ 2868935 w 10753706"/>
              <a:gd name="connsiteY129" fmla="*/ 938022 h 1027260"/>
              <a:gd name="connsiteX130" fmla="*/ 2868586 w 10753706"/>
              <a:gd name="connsiteY130" fmla="*/ 937487 h 1027260"/>
              <a:gd name="connsiteX131" fmla="*/ 2859191 w 10753706"/>
              <a:gd name="connsiteY131" fmla="*/ 935503 h 1027260"/>
              <a:gd name="connsiteX132" fmla="*/ 2840915 w 10753706"/>
              <a:gd name="connsiteY132" fmla="*/ 932977 h 1027260"/>
              <a:gd name="connsiteX133" fmla="*/ 2763509 w 10753706"/>
              <a:gd name="connsiteY133" fmla="*/ 921850 h 1027260"/>
              <a:gd name="connsiteX134" fmla="*/ 2756121 w 10753706"/>
              <a:gd name="connsiteY134" fmla="*/ 921864 h 1027260"/>
              <a:gd name="connsiteX135" fmla="*/ 2755998 w 10753706"/>
              <a:gd name="connsiteY135" fmla="*/ 921739 h 1027260"/>
              <a:gd name="connsiteX136" fmla="*/ 2748255 w 10753706"/>
              <a:gd name="connsiteY136" fmla="*/ 921505 h 1027260"/>
              <a:gd name="connsiteX137" fmla="*/ 2694601 w 10753706"/>
              <a:gd name="connsiteY137" fmla="*/ 915575 h 1027260"/>
              <a:gd name="connsiteX138" fmla="*/ 2635357 w 10753706"/>
              <a:gd name="connsiteY138" fmla="*/ 910976 h 1027260"/>
              <a:gd name="connsiteX139" fmla="*/ 2601047 w 10753706"/>
              <a:gd name="connsiteY139" fmla="*/ 910263 h 1027260"/>
              <a:gd name="connsiteX140" fmla="*/ 2507482 w 10753706"/>
              <a:gd name="connsiteY140" fmla="*/ 906211 h 1027260"/>
              <a:gd name="connsiteX141" fmla="*/ 2413884 w 10753706"/>
              <a:gd name="connsiteY141" fmla="*/ 900545 h 1027260"/>
              <a:gd name="connsiteX142" fmla="*/ 2368912 w 10753706"/>
              <a:gd name="connsiteY142" fmla="*/ 888755 h 1027260"/>
              <a:gd name="connsiteX143" fmla="*/ 2349490 w 10753706"/>
              <a:gd name="connsiteY143" fmla="*/ 889719 h 1027260"/>
              <a:gd name="connsiteX144" fmla="*/ 2344290 w 10753706"/>
              <a:gd name="connsiteY144" fmla="*/ 890584 h 1027260"/>
              <a:gd name="connsiteX145" fmla="*/ 2336488 w 10753706"/>
              <a:gd name="connsiteY145" fmla="*/ 891058 h 1027260"/>
              <a:gd name="connsiteX146" fmla="*/ 2329015 w 10753706"/>
              <a:gd name="connsiteY146" fmla="*/ 891627 h 1027260"/>
              <a:gd name="connsiteX147" fmla="*/ 2293898 w 10753706"/>
              <a:gd name="connsiteY147" fmla="*/ 896431 h 1027260"/>
              <a:gd name="connsiteX148" fmla="*/ 2243927 w 10753706"/>
              <a:gd name="connsiteY148" fmla="*/ 888076 h 1027260"/>
              <a:gd name="connsiteX149" fmla="*/ 2223920 w 10753706"/>
              <a:gd name="connsiteY149" fmla="*/ 887331 h 1027260"/>
              <a:gd name="connsiteX150" fmla="*/ 2213081 w 10753706"/>
              <a:gd name="connsiteY150" fmla="*/ 886302 h 1027260"/>
              <a:gd name="connsiteX151" fmla="*/ 2212307 w 10753706"/>
              <a:gd name="connsiteY151" fmla="*/ 885829 h 1027260"/>
              <a:gd name="connsiteX152" fmla="*/ 2152321 w 10753706"/>
              <a:gd name="connsiteY152" fmla="*/ 894418 h 1027260"/>
              <a:gd name="connsiteX153" fmla="*/ 2140985 w 10753706"/>
              <a:gd name="connsiteY153" fmla="*/ 895968 h 1027260"/>
              <a:gd name="connsiteX154" fmla="*/ 2121210 w 10753706"/>
              <a:gd name="connsiteY154" fmla="*/ 899354 h 1027260"/>
              <a:gd name="connsiteX155" fmla="*/ 2119146 w 10753706"/>
              <a:gd name="connsiteY155" fmla="*/ 899033 h 1027260"/>
              <a:gd name="connsiteX156" fmla="*/ 2105666 w 10753706"/>
              <a:gd name="connsiteY156" fmla="*/ 902240 h 1027260"/>
              <a:gd name="connsiteX157" fmla="*/ 2094924 w 10753706"/>
              <a:gd name="connsiteY157" fmla="*/ 907203 h 1027260"/>
              <a:gd name="connsiteX158" fmla="*/ 1949478 w 10753706"/>
              <a:gd name="connsiteY158" fmla="*/ 913748 h 1027260"/>
              <a:gd name="connsiteX159" fmla="*/ 1749684 w 10753706"/>
              <a:gd name="connsiteY159" fmla="*/ 942223 h 1027260"/>
              <a:gd name="connsiteX160" fmla="*/ 1585576 w 10753706"/>
              <a:gd name="connsiteY160" fmla="*/ 954170 h 1027260"/>
              <a:gd name="connsiteX161" fmla="*/ 1476250 w 10753706"/>
              <a:gd name="connsiteY161" fmla="*/ 950653 h 1027260"/>
              <a:gd name="connsiteX162" fmla="*/ 1433927 w 10753706"/>
              <a:gd name="connsiteY162" fmla="*/ 959926 h 1027260"/>
              <a:gd name="connsiteX163" fmla="*/ 1414893 w 10753706"/>
              <a:gd name="connsiteY163" fmla="*/ 957671 h 1027260"/>
              <a:gd name="connsiteX164" fmla="*/ 1411585 w 10753706"/>
              <a:gd name="connsiteY164" fmla="*/ 957179 h 1027260"/>
              <a:gd name="connsiteX165" fmla="*/ 1398896 w 10753706"/>
              <a:gd name="connsiteY165" fmla="*/ 957460 h 1027260"/>
              <a:gd name="connsiteX166" fmla="*/ 1394632 w 10753706"/>
              <a:gd name="connsiteY166" fmla="*/ 954725 h 1027260"/>
              <a:gd name="connsiteX167" fmla="*/ 1375043 w 10753706"/>
              <a:gd name="connsiteY167" fmla="*/ 953132 h 1027260"/>
              <a:gd name="connsiteX168" fmla="*/ 1351876 w 10753706"/>
              <a:gd name="connsiteY168" fmla="*/ 954436 h 1027260"/>
              <a:gd name="connsiteX169" fmla="*/ 1242676 w 10753706"/>
              <a:gd name="connsiteY169" fmla="*/ 963767 h 1027260"/>
              <a:gd name="connsiteX170" fmla="*/ 1205993 w 10753706"/>
              <a:gd name="connsiteY170" fmla="*/ 974080 h 1027260"/>
              <a:gd name="connsiteX171" fmla="*/ 1052221 w 10753706"/>
              <a:gd name="connsiteY171" fmla="*/ 963954 h 1027260"/>
              <a:gd name="connsiteX172" fmla="*/ 968270 w 10753706"/>
              <a:gd name="connsiteY172" fmla="*/ 964761 h 1027260"/>
              <a:gd name="connsiteX173" fmla="*/ 874493 w 10753706"/>
              <a:gd name="connsiteY173" fmla="*/ 998122 h 1027260"/>
              <a:gd name="connsiteX174" fmla="*/ 814411 w 10753706"/>
              <a:gd name="connsiteY174" fmla="*/ 1007391 h 1027260"/>
              <a:gd name="connsiteX175" fmla="*/ 688604 w 10753706"/>
              <a:gd name="connsiteY175" fmla="*/ 1015631 h 1027260"/>
              <a:gd name="connsiteX176" fmla="*/ 618171 w 10753706"/>
              <a:gd name="connsiteY176" fmla="*/ 1027260 h 1027260"/>
              <a:gd name="connsiteX177" fmla="*/ 570379 w 10753706"/>
              <a:gd name="connsiteY177" fmla="*/ 1023487 h 1027260"/>
              <a:gd name="connsiteX178" fmla="*/ 482519 w 10753706"/>
              <a:gd name="connsiteY178" fmla="*/ 1002108 h 1027260"/>
              <a:gd name="connsiteX179" fmla="*/ 475319 w 10753706"/>
              <a:gd name="connsiteY179" fmla="*/ 1009922 h 1027260"/>
              <a:gd name="connsiteX180" fmla="*/ 431104 w 10753706"/>
              <a:gd name="connsiteY180" fmla="*/ 1009317 h 1027260"/>
              <a:gd name="connsiteX181" fmla="*/ 363782 w 10753706"/>
              <a:gd name="connsiteY181" fmla="*/ 1007585 h 1027260"/>
              <a:gd name="connsiteX182" fmla="*/ 325533 w 10753706"/>
              <a:gd name="connsiteY182" fmla="*/ 1008502 h 1027260"/>
              <a:gd name="connsiteX183" fmla="*/ 220429 w 10753706"/>
              <a:gd name="connsiteY183" fmla="*/ 1008927 h 1027260"/>
              <a:gd name="connsiteX184" fmla="*/ 114676 w 10753706"/>
              <a:gd name="connsiteY184" fmla="*/ 1007765 h 1027260"/>
              <a:gd name="connsiteX185" fmla="*/ 13470 w 10753706"/>
              <a:gd name="connsiteY185" fmla="*/ 998544 h 1027260"/>
              <a:gd name="connsiteX186" fmla="*/ 0 w 10753706"/>
              <a:gd name="connsiteY186" fmla="*/ 997355 h 1027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10753706" h="1027260">
                <a:moveTo>
                  <a:pt x="0" y="0"/>
                </a:moveTo>
                <a:lnTo>
                  <a:pt x="10753706" y="0"/>
                </a:lnTo>
                <a:lnTo>
                  <a:pt x="10748809" y="2522"/>
                </a:lnTo>
                <a:cubicBezTo>
                  <a:pt x="10744031" y="4644"/>
                  <a:pt x="10737551" y="7204"/>
                  <a:pt x="10725330" y="11977"/>
                </a:cubicBezTo>
                <a:cubicBezTo>
                  <a:pt x="10700888" y="21523"/>
                  <a:pt x="10652058" y="39304"/>
                  <a:pt x="10615423" y="52967"/>
                </a:cubicBezTo>
                <a:cubicBezTo>
                  <a:pt x="10598524" y="49017"/>
                  <a:pt x="10550674" y="61360"/>
                  <a:pt x="10533936" y="53095"/>
                </a:cubicBezTo>
                <a:cubicBezTo>
                  <a:pt x="10519435" y="55674"/>
                  <a:pt x="10480156" y="49393"/>
                  <a:pt x="10466876" y="45180"/>
                </a:cubicBezTo>
                <a:cubicBezTo>
                  <a:pt x="10443145" y="68059"/>
                  <a:pt x="10382269" y="71294"/>
                  <a:pt x="10355090" y="89741"/>
                </a:cubicBezTo>
                <a:cubicBezTo>
                  <a:pt x="10286222" y="95376"/>
                  <a:pt x="10146285" y="63529"/>
                  <a:pt x="10087145" y="66115"/>
                </a:cubicBezTo>
                <a:cubicBezTo>
                  <a:pt x="10067575" y="79584"/>
                  <a:pt x="10043111" y="68921"/>
                  <a:pt x="10015902" y="76178"/>
                </a:cubicBezTo>
                <a:cubicBezTo>
                  <a:pt x="9952302" y="84628"/>
                  <a:pt x="9893286" y="103337"/>
                  <a:pt x="9806005" y="102435"/>
                </a:cubicBezTo>
                <a:cubicBezTo>
                  <a:pt x="9782247" y="141133"/>
                  <a:pt x="9674787" y="151643"/>
                  <a:pt x="9602583" y="179170"/>
                </a:cubicBezTo>
                <a:cubicBezTo>
                  <a:pt x="9557658" y="187584"/>
                  <a:pt x="9478290" y="154235"/>
                  <a:pt x="9469719" y="174721"/>
                </a:cubicBezTo>
                <a:cubicBezTo>
                  <a:pt x="9443779" y="165070"/>
                  <a:pt x="9431317" y="185692"/>
                  <a:pt x="9408692" y="189513"/>
                </a:cubicBezTo>
                <a:cubicBezTo>
                  <a:pt x="9387154" y="183843"/>
                  <a:pt x="9380475" y="191089"/>
                  <a:pt x="9364151" y="194072"/>
                </a:cubicBezTo>
                <a:cubicBezTo>
                  <a:pt x="9354686" y="190222"/>
                  <a:pt x="9340485" y="191782"/>
                  <a:pt x="9337751" y="197579"/>
                </a:cubicBezTo>
                <a:cubicBezTo>
                  <a:pt x="9349566" y="209270"/>
                  <a:pt x="9297468" y="207714"/>
                  <a:pt x="9297166" y="216558"/>
                </a:cubicBezTo>
                <a:cubicBezTo>
                  <a:pt x="9269057" y="220999"/>
                  <a:pt x="9139630" y="221783"/>
                  <a:pt x="9123859" y="237356"/>
                </a:cubicBezTo>
                <a:cubicBezTo>
                  <a:pt x="9068176" y="249209"/>
                  <a:pt x="8975349" y="235349"/>
                  <a:pt x="8950741" y="238020"/>
                </a:cubicBezTo>
                <a:cubicBezTo>
                  <a:pt x="8916265" y="215428"/>
                  <a:pt x="8822808" y="292026"/>
                  <a:pt x="8718236" y="303148"/>
                </a:cubicBezTo>
                <a:cubicBezTo>
                  <a:pt x="8703111" y="302060"/>
                  <a:pt x="8695551" y="302792"/>
                  <a:pt x="8694011" y="308812"/>
                </a:cubicBezTo>
                <a:cubicBezTo>
                  <a:pt x="8661810" y="312764"/>
                  <a:pt x="8637956" y="329628"/>
                  <a:pt x="8611976" y="324819"/>
                </a:cubicBezTo>
                <a:cubicBezTo>
                  <a:pt x="8621849" y="336388"/>
                  <a:pt x="8562809" y="325917"/>
                  <a:pt x="8562074" y="337971"/>
                </a:cubicBezTo>
                <a:cubicBezTo>
                  <a:pt x="8543699" y="343978"/>
                  <a:pt x="8511321" y="356396"/>
                  <a:pt x="8501724" y="360865"/>
                </a:cubicBezTo>
                <a:lnTo>
                  <a:pt x="8504489" y="364790"/>
                </a:lnTo>
                <a:lnTo>
                  <a:pt x="8492774" y="366181"/>
                </a:lnTo>
                <a:lnTo>
                  <a:pt x="8466405" y="368724"/>
                </a:lnTo>
                <a:cubicBezTo>
                  <a:pt x="8455454" y="372229"/>
                  <a:pt x="8440175" y="385805"/>
                  <a:pt x="8427069" y="387211"/>
                </a:cubicBezTo>
                <a:cubicBezTo>
                  <a:pt x="8400442" y="392215"/>
                  <a:pt x="8397079" y="382989"/>
                  <a:pt x="8387766" y="377161"/>
                </a:cubicBezTo>
                <a:cubicBezTo>
                  <a:pt x="8369233" y="378548"/>
                  <a:pt x="8334756" y="390869"/>
                  <a:pt x="8315874" y="395527"/>
                </a:cubicBezTo>
                <a:cubicBezTo>
                  <a:pt x="8306664" y="400500"/>
                  <a:pt x="8272845" y="393679"/>
                  <a:pt x="8274474" y="405112"/>
                </a:cubicBezTo>
                <a:cubicBezTo>
                  <a:pt x="8255483" y="406194"/>
                  <a:pt x="8244963" y="408376"/>
                  <a:pt x="8234664" y="410219"/>
                </a:cubicBezTo>
                <a:lnTo>
                  <a:pt x="8211268" y="416791"/>
                </a:lnTo>
                <a:cubicBezTo>
                  <a:pt x="8204720" y="419941"/>
                  <a:pt x="8197411" y="422004"/>
                  <a:pt x="8188615" y="421755"/>
                </a:cubicBezTo>
                <a:lnTo>
                  <a:pt x="8179981" y="420402"/>
                </a:lnTo>
                <a:lnTo>
                  <a:pt x="8179307" y="422516"/>
                </a:lnTo>
                <a:cubicBezTo>
                  <a:pt x="8179027" y="425797"/>
                  <a:pt x="8175790" y="448341"/>
                  <a:pt x="8147929" y="450302"/>
                </a:cubicBezTo>
                <a:cubicBezTo>
                  <a:pt x="8130300" y="457967"/>
                  <a:pt x="8114933" y="461015"/>
                  <a:pt x="8089136" y="465283"/>
                </a:cubicBezTo>
                <a:cubicBezTo>
                  <a:pt x="8072810" y="465920"/>
                  <a:pt x="8069376" y="451569"/>
                  <a:pt x="8049973" y="454121"/>
                </a:cubicBezTo>
                <a:cubicBezTo>
                  <a:pt x="7974508" y="471465"/>
                  <a:pt x="8006050" y="447139"/>
                  <a:pt x="7965913" y="464415"/>
                </a:cubicBezTo>
                <a:cubicBezTo>
                  <a:pt x="7958234" y="466025"/>
                  <a:pt x="7951405" y="465800"/>
                  <a:pt x="7945093" y="464798"/>
                </a:cubicBezTo>
                <a:lnTo>
                  <a:pt x="7935335" y="462442"/>
                </a:lnTo>
                <a:lnTo>
                  <a:pt x="7904779" y="471429"/>
                </a:lnTo>
                <a:cubicBezTo>
                  <a:pt x="7889387" y="474999"/>
                  <a:pt x="7872867" y="477951"/>
                  <a:pt x="7855604" y="480199"/>
                </a:cubicBezTo>
                <a:cubicBezTo>
                  <a:pt x="7850005" y="476378"/>
                  <a:pt x="7838628" y="483595"/>
                  <a:pt x="7832630" y="485371"/>
                </a:cubicBezTo>
                <a:cubicBezTo>
                  <a:pt x="7831473" y="482645"/>
                  <a:pt x="7816623" y="482661"/>
                  <a:pt x="7812438" y="485391"/>
                </a:cubicBezTo>
                <a:cubicBezTo>
                  <a:pt x="7709470" y="505049"/>
                  <a:pt x="7759426" y="473956"/>
                  <a:pt x="7701399" y="495197"/>
                </a:cubicBezTo>
                <a:cubicBezTo>
                  <a:pt x="7690986" y="496989"/>
                  <a:pt x="7682397" y="496365"/>
                  <a:pt x="7674778" y="494723"/>
                </a:cubicBezTo>
                <a:lnTo>
                  <a:pt x="7660445" y="490194"/>
                </a:lnTo>
                <a:lnTo>
                  <a:pt x="7651781" y="493084"/>
                </a:lnTo>
                <a:cubicBezTo>
                  <a:pt x="7616113" y="496548"/>
                  <a:pt x="7603273" y="491735"/>
                  <a:pt x="7584807" y="499490"/>
                </a:cubicBezTo>
                <a:cubicBezTo>
                  <a:pt x="7549256" y="490212"/>
                  <a:pt x="7563949" y="500167"/>
                  <a:pt x="7541324" y="504184"/>
                </a:cubicBezTo>
                <a:cubicBezTo>
                  <a:pt x="7523851" y="508307"/>
                  <a:pt x="7559546" y="509825"/>
                  <a:pt x="7541756" y="512184"/>
                </a:cubicBezTo>
                <a:cubicBezTo>
                  <a:pt x="7520963" y="510864"/>
                  <a:pt x="7525755" y="520497"/>
                  <a:pt x="7503906" y="518551"/>
                </a:cubicBezTo>
                <a:cubicBezTo>
                  <a:pt x="7505924" y="510774"/>
                  <a:pt x="7464361" y="523683"/>
                  <a:pt x="7460411" y="517415"/>
                </a:cubicBezTo>
                <a:lnTo>
                  <a:pt x="7460116" y="517548"/>
                </a:lnTo>
                <a:cubicBezTo>
                  <a:pt x="7447785" y="530928"/>
                  <a:pt x="7310141" y="550568"/>
                  <a:pt x="7297810" y="563947"/>
                </a:cubicBezTo>
                <a:cubicBezTo>
                  <a:pt x="7221791" y="605698"/>
                  <a:pt x="7039072" y="646008"/>
                  <a:pt x="6946388" y="665244"/>
                </a:cubicBezTo>
                <a:cubicBezTo>
                  <a:pt x="6853704" y="684480"/>
                  <a:pt x="6804875" y="677485"/>
                  <a:pt x="6741704" y="679365"/>
                </a:cubicBezTo>
                <a:lnTo>
                  <a:pt x="6624680" y="677674"/>
                </a:lnTo>
                <a:lnTo>
                  <a:pt x="6605700" y="683566"/>
                </a:lnTo>
                <a:cubicBezTo>
                  <a:pt x="6603309" y="685184"/>
                  <a:pt x="6599550" y="685647"/>
                  <a:pt x="6576922" y="683030"/>
                </a:cubicBezTo>
                <a:cubicBezTo>
                  <a:pt x="6527275" y="698355"/>
                  <a:pt x="6440981" y="702347"/>
                  <a:pt x="6405123" y="721946"/>
                </a:cubicBezTo>
                <a:cubicBezTo>
                  <a:pt x="6407963" y="715467"/>
                  <a:pt x="6383450" y="712913"/>
                  <a:pt x="6368938" y="717341"/>
                </a:cubicBezTo>
                <a:cubicBezTo>
                  <a:pt x="6377914" y="692119"/>
                  <a:pt x="6315316" y="744281"/>
                  <a:pt x="6295102" y="729508"/>
                </a:cubicBezTo>
                <a:cubicBezTo>
                  <a:pt x="6300358" y="744473"/>
                  <a:pt x="6240070" y="776254"/>
                  <a:pt x="6202084" y="767091"/>
                </a:cubicBezTo>
                <a:cubicBezTo>
                  <a:pt x="6152826" y="774744"/>
                  <a:pt x="6122010" y="790367"/>
                  <a:pt x="6067157" y="790339"/>
                </a:cubicBezTo>
                <a:cubicBezTo>
                  <a:pt x="6066310" y="792484"/>
                  <a:pt x="6064283" y="794403"/>
                  <a:pt x="6061443" y="796151"/>
                </a:cubicBezTo>
                <a:lnTo>
                  <a:pt x="6051406" y="800684"/>
                </a:lnTo>
                <a:lnTo>
                  <a:pt x="6049097" y="800636"/>
                </a:lnTo>
                <a:cubicBezTo>
                  <a:pt x="6040408" y="801393"/>
                  <a:pt x="6036299" y="802645"/>
                  <a:pt x="6034222" y="804110"/>
                </a:cubicBezTo>
                <a:lnTo>
                  <a:pt x="6033121" y="806078"/>
                </a:lnTo>
                <a:lnTo>
                  <a:pt x="6023593" y="808842"/>
                </a:lnTo>
                <a:lnTo>
                  <a:pt x="6006639" y="815304"/>
                </a:lnTo>
                <a:lnTo>
                  <a:pt x="6001762" y="815557"/>
                </a:lnTo>
                <a:lnTo>
                  <a:pt x="5973534" y="823815"/>
                </a:lnTo>
                <a:lnTo>
                  <a:pt x="5972336" y="823476"/>
                </a:lnTo>
                <a:cubicBezTo>
                  <a:pt x="5969004" y="822901"/>
                  <a:pt x="5965329" y="822833"/>
                  <a:pt x="5960841" y="823819"/>
                </a:cubicBezTo>
                <a:cubicBezTo>
                  <a:pt x="5955860" y="815655"/>
                  <a:pt x="5953515" y="821882"/>
                  <a:pt x="5940719" y="825514"/>
                </a:cubicBezTo>
                <a:cubicBezTo>
                  <a:pt x="5930130" y="813644"/>
                  <a:pt x="5900943" y="827979"/>
                  <a:pt x="5884298" y="823806"/>
                </a:cubicBezTo>
                <a:cubicBezTo>
                  <a:pt x="5875133" y="826741"/>
                  <a:pt x="5865250" y="829630"/>
                  <a:pt x="5854779" y="832365"/>
                </a:cubicBezTo>
                <a:lnTo>
                  <a:pt x="5848382" y="833844"/>
                </a:lnTo>
                <a:lnTo>
                  <a:pt x="5848066" y="833772"/>
                </a:lnTo>
                <a:cubicBezTo>
                  <a:pt x="5846273" y="833879"/>
                  <a:pt x="5844018" y="834284"/>
                  <a:pt x="5840944" y="835132"/>
                </a:cubicBezTo>
                <a:lnTo>
                  <a:pt x="5836719" y="836539"/>
                </a:lnTo>
                <a:lnTo>
                  <a:pt x="5824311" y="839408"/>
                </a:lnTo>
                <a:lnTo>
                  <a:pt x="5818788" y="839727"/>
                </a:lnTo>
                <a:cubicBezTo>
                  <a:pt x="5797008" y="838594"/>
                  <a:pt x="5786883" y="822081"/>
                  <a:pt x="5763953" y="834282"/>
                </a:cubicBezTo>
                <a:cubicBezTo>
                  <a:pt x="5726813" y="837521"/>
                  <a:pt x="5699446" y="830949"/>
                  <a:pt x="5667748" y="840211"/>
                </a:cubicBezTo>
                <a:cubicBezTo>
                  <a:pt x="5632959" y="843205"/>
                  <a:pt x="5601436" y="842280"/>
                  <a:pt x="5573108" y="847611"/>
                </a:cubicBezTo>
                <a:cubicBezTo>
                  <a:pt x="5560030" y="845832"/>
                  <a:pt x="5549547" y="851598"/>
                  <a:pt x="5539137" y="851033"/>
                </a:cubicBezTo>
                <a:cubicBezTo>
                  <a:pt x="5528728" y="850467"/>
                  <a:pt x="5529256" y="837509"/>
                  <a:pt x="5510651" y="844215"/>
                </a:cubicBezTo>
                <a:cubicBezTo>
                  <a:pt x="5494241" y="833607"/>
                  <a:pt x="5466101" y="839171"/>
                  <a:pt x="5457331" y="839159"/>
                </a:cubicBezTo>
                <a:lnTo>
                  <a:pt x="5410613" y="834358"/>
                </a:lnTo>
                <a:lnTo>
                  <a:pt x="5370040" y="862127"/>
                </a:lnTo>
                <a:cubicBezTo>
                  <a:pt x="5357863" y="856469"/>
                  <a:pt x="5319115" y="868069"/>
                  <a:pt x="5318778" y="855310"/>
                </a:cubicBezTo>
                <a:cubicBezTo>
                  <a:pt x="5303920" y="857760"/>
                  <a:pt x="5296727" y="863736"/>
                  <a:pt x="5298645" y="855171"/>
                </a:cubicBezTo>
                <a:cubicBezTo>
                  <a:pt x="5287819" y="855897"/>
                  <a:pt x="5267444" y="857825"/>
                  <a:pt x="5253828" y="859670"/>
                </a:cubicBezTo>
                <a:lnTo>
                  <a:pt x="5216955" y="866245"/>
                </a:lnTo>
                <a:lnTo>
                  <a:pt x="5214344" y="868102"/>
                </a:lnTo>
                <a:cubicBezTo>
                  <a:pt x="5210778" y="868719"/>
                  <a:pt x="5200859" y="869042"/>
                  <a:pt x="5195561" y="869949"/>
                </a:cubicBezTo>
                <a:lnTo>
                  <a:pt x="5182555" y="873542"/>
                </a:lnTo>
                <a:cubicBezTo>
                  <a:pt x="5178496" y="875023"/>
                  <a:pt x="5175066" y="876746"/>
                  <a:pt x="5172552" y="878801"/>
                </a:cubicBezTo>
                <a:cubicBezTo>
                  <a:pt x="5121406" y="873797"/>
                  <a:pt x="5080096" y="886529"/>
                  <a:pt x="5027993" y="889666"/>
                </a:cubicBezTo>
                <a:cubicBezTo>
                  <a:pt x="4999924" y="877115"/>
                  <a:pt x="4946973" y="919452"/>
                  <a:pt x="4939844" y="934802"/>
                </a:cubicBezTo>
                <a:cubicBezTo>
                  <a:pt x="4895154" y="940701"/>
                  <a:pt x="4844006" y="928240"/>
                  <a:pt x="4792576" y="934820"/>
                </a:cubicBezTo>
                <a:lnTo>
                  <a:pt x="4602423" y="958063"/>
                </a:lnTo>
                <a:cubicBezTo>
                  <a:pt x="4488530" y="967131"/>
                  <a:pt x="4399004" y="969822"/>
                  <a:pt x="4290656" y="969152"/>
                </a:cubicBezTo>
                <a:cubicBezTo>
                  <a:pt x="4182308" y="968482"/>
                  <a:pt x="4046938" y="971167"/>
                  <a:pt x="3952334" y="954043"/>
                </a:cubicBezTo>
                <a:lnTo>
                  <a:pt x="3858560" y="948781"/>
                </a:lnTo>
                <a:lnTo>
                  <a:pt x="3846597" y="948382"/>
                </a:lnTo>
                <a:cubicBezTo>
                  <a:pt x="3807516" y="956616"/>
                  <a:pt x="3767475" y="941640"/>
                  <a:pt x="3736044" y="947759"/>
                </a:cubicBezTo>
                <a:cubicBezTo>
                  <a:pt x="3727323" y="948128"/>
                  <a:pt x="3719828" y="947771"/>
                  <a:pt x="3713136" y="946963"/>
                </a:cubicBezTo>
                <a:lnTo>
                  <a:pt x="3695939" y="943639"/>
                </a:lnTo>
                <a:lnTo>
                  <a:pt x="3694125" y="940567"/>
                </a:lnTo>
                <a:lnTo>
                  <a:pt x="3681925" y="939706"/>
                </a:lnTo>
                <a:lnTo>
                  <a:pt x="3679204" y="938926"/>
                </a:lnTo>
                <a:cubicBezTo>
                  <a:pt x="3668160" y="939028"/>
                  <a:pt x="3634193" y="940875"/>
                  <a:pt x="3615656" y="940320"/>
                </a:cubicBezTo>
                <a:cubicBezTo>
                  <a:pt x="3582626" y="936974"/>
                  <a:pt x="3593904" y="949140"/>
                  <a:pt x="3567983" y="935596"/>
                </a:cubicBezTo>
                <a:cubicBezTo>
                  <a:pt x="3504185" y="939048"/>
                  <a:pt x="3482818" y="922224"/>
                  <a:pt x="3422423" y="932129"/>
                </a:cubicBezTo>
                <a:cubicBezTo>
                  <a:pt x="3369166" y="933413"/>
                  <a:pt x="3329486" y="910108"/>
                  <a:pt x="3310925" y="911072"/>
                </a:cubicBezTo>
                <a:cubicBezTo>
                  <a:pt x="3261363" y="909787"/>
                  <a:pt x="3198415" y="933574"/>
                  <a:pt x="3139421" y="934151"/>
                </a:cubicBezTo>
                <a:cubicBezTo>
                  <a:pt x="3088799" y="931012"/>
                  <a:pt x="3038941" y="938464"/>
                  <a:pt x="2996922" y="927537"/>
                </a:cubicBezTo>
                <a:cubicBezTo>
                  <a:pt x="2992673" y="929234"/>
                  <a:pt x="2987900" y="930498"/>
                  <a:pt x="2982785" y="931453"/>
                </a:cubicBezTo>
                <a:lnTo>
                  <a:pt x="2967478" y="933397"/>
                </a:lnTo>
                <a:lnTo>
                  <a:pt x="2948552" y="932961"/>
                </a:lnTo>
                <a:lnTo>
                  <a:pt x="2944404" y="934452"/>
                </a:lnTo>
                <a:lnTo>
                  <a:pt x="2908608" y="937205"/>
                </a:lnTo>
                <a:lnTo>
                  <a:pt x="2904443" y="936455"/>
                </a:lnTo>
                <a:lnTo>
                  <a:pt x="2868935" y="938022"/>
                </a:lnTo>
                <a:lnTo>
                  <a:pt x="2868586" y="937487"/>
                </a:lnTo>
                <a:cubicBezTo>
                  <a:pt x="2866994" y="936327"/>
                  <a:pt x="2864292" y="935538"/>
                  <a:pt x="2859191" y="935503"/>
                </a:cubicBezTo>
                <a:cubicBezTo>
                  <a:pt x="2869075" y="927418"/>
                  <a:pt x="2856828" y="932364"/>
                  <a:pt x="2840915" y="932977"/>
                </a:cubicBezTo>
                <a:lnTo>
                  <a:pt x="2763509" y="921850"/>
                </a:lnTo>
                <a:lnTo>
                  <a:pt x="2756121" y="921864"/>
                </a:lnTo>
                <a:cubicBezTo>
                  <a:pt x="2756081" y="921822"/>
                  <a:pt x="2756039" y="921781"/>
                  <a:pt x="2755998" y="921739"/>
                </a:cubicBezTo>
                <a:cubicBezTo>
                  <a:pt x="2754445" y="921476"/>
                  <a:pt x="2752036" y="921380"/>
                  <a:pt x="2748255" y="921505"/>
                </a:cubicBezTo>
                <a:lnTo>
                  <a:pt x="2694601" y="915575"/>
                </a:lnTo>
                <a:cubicBezTo>
                  <a:pt x="2671223" y="919874"/>
                  <a:pt x="2666972" y="913376"/>
                  <a:pt x="2635357" y="910976"/>
                </a:cubicBezTo>
                <a:cubicBezTo>
                  <a:pt x="2621906" y="915051"/>
                  <a:pt x="2611315" y="913542"/>
                  <a:pt x="2601047" y="910263"/>
                </a:cubicBezTo>
                <a:cubicBezTo>
                  <a:pt x="2570084" y="912074"/>
                  <a:pt x="2542135" y="907435"/>
                  <a:pt x="2507482" y="906211"/>
                </a:cubicBezTo>
                <a:cubicBezTo>
                  <a:pt x="2469706" y="911437"/>
                  <a:pt x="2450920" y="901812"/>
                  <a:pt x="2413884" y="900545"/>
                </a:cubicBezTo>
                <a:cubicBezTo>
                  <a:pt x="2381338" y="909664"/>
                  <a:pt x="2387753" y="892438"/>
                  <a:pt x="2368912" y="888755"/>
                </a:cubicBezTo>
                <a:lnTo>
                  <a:pt x="2349490" y="889719"/>
                </a:lnTo>
                <a:lnTo>
                  <a:pt x="2344290" y="890584"/>
                </a:lnTo>
                <a:cubicBezTo>
                  <a:pt x="2340673" y="891041"/>
                  <a:pt x="2338228" y="891167"/>
                  <a:pt x="2336488" y="891058"/>
                </a:cubicBezTo>
                <a:lnTo>
                  <a:pt x="2329015" y="891627"/>
                </a:lnTo>
                <a:cubicBezTo>
                  <a:pt x="2316843" y="893039"/>
                  <a:pt x="2305064" y="894669"/>
                  <a:pt x="2293898" y="896431"/>
                </a:cubicBezTo>
                <a:cubicBezTo>
                  <a:pt x="2282637" y="890404"/>
                  <a:pt x="2242346" y="900851"/>
                  <a:pt x="2243927" y="888076"/>
                </a:cubicBezTo>
                <a:cubicBezTo>
                  <a:pt x="2228778" y="890081"/>
                  <a:pt x="2220725" y="895845"/>
                  <a:pt x="2223920" y="887331"/>
                </a:cubicBezTo>
                <a:cubicBezTo>
                  <a:pt x="2218877" y="887756"/>
                  <a:pt x="2215583" y="887254"/>
                  <a:pt x="2213081" y="886302"/>
                </a:cubicBezTo>
                <a:lnTo>
                  <a:pt x="2212307" y="885829"/>
                </a:lnTo>
                <a:lnTo>
                  <a:pt x="2152321" y="894418"/>
                </a:lnTo>
                <a:lnTo>
                  <a:pt x="2140985" y="895968"/>
                </a:lnTo>
                <a:lnTo>
                  <a:pt x="2121210" y="899354"/>
                </a:lnTo>
                <a:lnTo>
                  <a:pt x="2119146" y="899033"/>
                </a:lnTo>
                <a:lnTo>
                  <a:pt x="2105666" y="902240"/>
                </a:lnTo>
                <a:cubicBezTo>
                  <a:pt x="2101407" y="903601"/>
                  <a:pt x="2097735" y="905221"/>
                  <a:pt x="2094924" y="907203"/>
                </a:cubicBezTo>
                <a:cubicBezTo>
                  <a:pt x="2044793" y="900664"/>
                  <a:pt x="2001785" y="912168"/>
                  <a:pt x="1949478" y="913748"/>
                </a:cubicBezTo>
                <a:cubicBezTo>
                  <a:pt x="1891937" y="919585"/>
                  <a:pt x="1810334" y="935486"/>
                  <a:pt x="1749684" y="942223"/>
                </a:cubicBezTo>
                <a:lnTo>
                  <a:pt x="1585576" y="954170"/>
                </a:lnTo>
                <a:cubicBezTo>
                  <a:pt x="1549165" y="943719"/>
                  <a:pt x="1511425" y="950847"/>
                  <a:pt x="1476250" y="950653"/>
                </a:cubicBezTo>
                <a:cubicBezTo>
                  <a:pt x="1488515" y="961596"/>
                  <a:pt x="1432660" y="946795"/>
                  <a:pt x="1433927" y="959926"/>
                </a:cubicBezTo>
                <a:cubicBezTo>
                  <a:pt x="1427485" y="959475"/>
                  <a:pt x="1421205" y="958623"/>
                  <a:pt x="1414893" y="957671"/>
                </a:cubicBezTo>
                <a:lnTo>
                  <a:pt x="1411585" y="957179"/>
                </a:lnTo>
                <a:lnTo>
                  <a:pt x="1398896" y="957460"/>
                </a:lnTo>
                <a:lnTo>
                  <a:pt x="1394632" y="954725"/>
                </a:lnTo>
                <a:lnTo>
                  <a:pt x="1375043" y="953132"/>
                </a:lnTo>
                <a:cubicBezTo>
                  <a:pt x="1367813" y="952970"/>
                  <a:pt x="1360155" y="953305"/>
                  <a:pt x="1351876" y="954436"/>
                </a:cubicBezTo>
                <a:cubicBezTo>
                  <a:pt x="1325912" y="963028"/>
                  <a:pt x="1274459" y="952492"/>
                  <a:pt x="1242676" y="963767"/>
                </a:cubicBezTo>
                <a:cubicBezTo>
                  <a:pt x="1230276" y="966918"/>
                  <a:pt x="1216715" y="977098"/>
                  <a:pt x="1205993" y="974080"/>
                </a:cubicBezTo>
                <a:cubicBezTo>
                  <a:pt x="1174251" y="974112"/>
                  <a:pt x="1086982" y="964420"/>
                  <a:pt x="1052221" y="963954"/>
                </a:cubicBezTo>
                <a:cubicBezTo>
                  <a:pt x="1038515" y="970622"/>
                  <a:pt x="1009522" y="962342"/>
                  <a:pt x="968270" y="964761"/>
                </a:cubicBezTo>
                <a:cubicBezTo>
                  <a:pt x="943437" y="973698"/>
                  <a:pt x="900136" y="991017"/>
                  <a:pt x="874493" y="998122"/>
                </a:cubicBezTo>
                <a:cubicBezTo>
                  <a:pt x="848849" y="1005226"/>
                  <a:pt x="853424" y="1009427"/>
                  <a:pt x="814411" y="1007391"/>
                </a:cubicBezTo>
                <a:cubicBezTo>
                  <a:pt x="765926" y="1022821"/>
                  <a:pt x="732885" y="1009859"/>
                  <a:pt x="688604" y="1015631"/>
                </a:cubicBezTo>
                <a:cubicBezTo>
                  <a:pt x="638045" y="1020877"/>
                  <a:pt x="677999" y="1011556"/>
                  <a:pt x="618171" y="1027260"/>
                </a:cubicBezTo>
                <a:cubicBezTo>
                  <a:pt x="609680" y="1023165"/>
                  <a:pt x="583253" y="1020277"/>
                  <a:pt x="570379" y="1023487"/>
                </a:cubicBezTo>
                <a:cubicBezTo>
                  <a:pt x="543992" y="1022523"/>
                  <a:pt x="505183" y="1001686"/>
                  <a:pt x="482519" y="1002108"/>
                </a:cubicBezTo>
                <a:cubicBezTo>
                  <a:pt x="464011" y="1002285"/>
                  <a:pt x="495211" y="1007995"/>
                  <a:pt x="475319" y="1009922"/>
                </a:cubicBezTo>
                <a:cubicBezTo>
                  <a:pt x="450818" y="1011135"/>
                  <a:pt x="454804" y="1022539"/>
                  <a:pt x="431104" y="1009317"/>
                </a:cubicBezTo>
                <a:cubicBezTo>
                  <a:pt x="406857" y="1014651"/>
                  <a:pt x="399686" y="1008456"/>
                  <a:pt x="363782" y="1007585"/>
                </a:cubicBezTo>
                <a:cubicBezTo>
                  <a:pt x="350440" y="1012231"/>
                  <a:pt x="338145" y="1011245"/>
                  <a:pt x="325533" y="1008502"/>
                </a:cubicBezTo>
                <a:cubicBezTo>
                  <a:pt x="291944" y="1011745"/>
                  <a:pt x="259251" y="1008497"/>
                  <a:pt x="220429" y="1008927"/>
                </a:cubicBezTo>
                <a:cubicBezTo>
                  <a:pt x="180594" y="1015852"/>
                  <a:pt x="156150" y="1007265"/>
                  <a:pt x="114676" y="1007765"/>
                </a:cubicBezTo>
                <a:cubicBezTo>
                  <a:pt x="85718" y="1006195"/>
                  <a:pt x="43316" y="1001491"/>
                  <a:pt x="13470" y="998544"/>
                </a:cubicBezTo>
                <a:lnTo>
                  <a:pt x="0" y="997355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latshållare för innehåll 3">
            <a:extLst>
              <a:ext uri="{FF2B5EF4-FFF2-40B4-BE49-F238E27FC236}">
                <a16:creationId xmlns:a16="http://schemas.microsoft.com/office/drawing/2014/main" id="{EC8714F7-3C84-8ACF-2959-53302023F1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7421" y="5292000"/>
            <a:ext cx="4407879" cy="1630914"/>
          </a:xfrm>
          <a:prstGeom prst="rect">
            <a:avLst/>
          </a:prstGeom>
        </p:spPr>
      </p:pic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D030C480-A1B4-2DA4-1CE4-D40C7D5AD1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0035"/>
            <a:ext cx="10515600" cy="3184015"/>
          </a:xfrm>
        </p:spPr>
        <p:txBody>
          <a:bodyPr>
            <a:normAutofit fontScale="85000" lnSpcReduction="20000"/>
          </a:bodyPr>
          <a:lstStyle/>
          <a:p>
            <a:r>
              <a:rPr lang="sv-SE" b="1" dirty="0"/>
              <a:t>Nyanskaffning inom 3-5 år.</a:t>
            </a:r>
            <a:endParaRPr lang="sv-SE" dirty="0"/>
          </a:p>
          <a:p>
            <a:r>
              <a:rPr lang="sv-SE" dirty="0"/>
              <a:t>Självgående </a:t>
            </a:r>
            <a:r>
              <a:rPr lang="sv-SE" dirty="0" err="1"/>
              <a:t>Pipluftare</a:t>
            </a:r>
            <a:r>
              <a:rPr lang="sv-SE" dirty="0"/>
              <a:t>	  	              400 000 kr</a:t>
            </a:r>
          </a:p>
          <a:p>
            <a:r>
              <a:rPr lang="sv-SE" dirty="0" err="1"/>
              <a:t>Djupluftare</a:t>
            </a:r>
            <a:r>
              <a:rPr lang="sv-SE" dirty="0"/>
              <a:t>		  	                             300 000 kr</a:t>
            </a:r>
          </a:p>
          <a:p>
            <a:r>
              <a:rPr lang="sv-SE" dirty="0"/>
              <a:t>Bunkerkratta maskin 		              250-300 000 kr</a:t>
            </a:r>
          </a:p>
          <a:p>
            <a:r>
              <a:rPr lang="sv-SE" dirty="0"/>
              <a:t>Spruttruck 		                                            500-600 000 kr</a:t>
            </a:r>
          </a:p>
          <a:p>
            <a:r>
              <a:rPr lang="sv-SE" dirty="0"/>
              <a:t>Vagn för </a:t>
            </a:r>
            <a:r>
              <a:rPr lang="sv-SE" dirty="0" err="1"/>
              <a:t>dressning</a:t>
            </a:r>
            <a:r>
              <a:rPr lang="sv-SE" dirty="0"/>
              <a:t> 		                             250 000 kr</a:t>
            </a:r>
          </a:p>
          <a:p>
            <a:r>
              <a:rPr lang="sv-SE" dirty="0" err="1"/>
              <a:t>Elvält</a:t>
            </a:r>
            <a:r>
              <a:rPr lang="sv-SE" dirty="0"/>
              <a:t> </a:t>
            </a:r>
            <a:r>
              <a:rPr lang="sv-SE" dirty="0" err="1"/>
              <a:t>beg</a:t>
            </a:r>
            <a:r>
              <a:rPr lang="sv-SE" dirty="0"/>
              <a:t> för greener		                70 000 kr</a:t>
            </a:r>
          </a:p>
          <a:p>
            <a:r>
              <a:rPr lang="sv-SE" b="1" dirty="0"/>
              <a:t>Totalt 1 920 00</a:t>
            </a:r>
          </a:p>
          <a:p>
            <a:endParaRPr lang="sv-SE" dirty="0"/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C4489DC0-03D8-5189-ECA1-11175452A927}"/>
              </a:ext>
            </a:extLst>
          </p:cNvPr>
          <p:cNvSpPr txBox="1"/>
          <p:nvPr/>
        </p:nvSpPr>
        <p:spPr>
          <a:xfrm>
            <a:off x="1184666" y="221368"/>
            <a:ext cx="6096000" cy="16190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sv-SE" sz="4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Underhållsplan 	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sv-SE" sz="4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Bana samt maskinpark</a:t>
            </a:r>
          </a:p>
        </p:txBody>
      </p:sp>
    </p:spTree>
    <p:extLst>
      <p:ext uri="{BB962C8B-B14F-4D97-AF65-F5344CB8AC3E}">
        <p14:creationId xmlns:p14="http://schemas.microsoft.com/office/powerpoint/2010/main" val="18760448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1E5AA5A-D6BA-C9BD-17CA-94488671CD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6153CC9-BDDB-EFD1-F678-D7D717B863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FDC0F1B-8310-F492-916C-E543853A1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1766176" cy="2061837"/>
          </a:xfrm>
          <a:custGeom>
            <a:avLst/>
            <a:gdLst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13657 w 10768629"/>
              <a:gd name="connsiteY144" fmla="*/ 1730706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84330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</a:cxnLst>
            <a:rect l="l" t="t" r="r" b="b"/>
            <a:pathLst>
              <a:path w="10768629" h="1978172">
                <a:moveTo>
                  <a:pt x="0" y="0"/>
                </a:moveTo>
                <a:lnTo>
                  <a:pt x="10768629" y="0"/>
                </a:lnTo>
                <a:lnTo>
                  <a:pt x="10733254" y="31439"/>
                </a:lnTo>
                <a:lnTo>
                  <a:pt x="10727085" y="37910"/>
                </a:lnTo>
                <a:cubicBezTo>
                  <a:pt x="10712973" y="56080"/>
                  <a:pt x="10699457" y="78430"/>
                  <a:pt x="10675953" y="68623"/>
                </a:cubicBezTo>
                <a:cubicBezTo>
                  <a:pt x="10685972" y="89202"/>
                  <a:pt x="10641629" y="69781"/>
                  <a:pt x="10637091" y="90361"/>
                </a:cubicBezTo>
                <a:cubicBezTo>
                  <a:pt x="10635214" y="107005"/>
                  <a:pt x="10621323" y="104993"/>
                  <a:pt x="10610971" y="110764"/>
                </a:cubicBezTo>
                <a:cubicBezTo>
                  <a:pt x="10603980" y="127568"/>
                  <a:pt x="10551417" y="141180"/>
                  <a:pt x="10532872" y="138028"/>
                </a:cubicBezTo>
                <a:cubicBezTo>
                  <a:pt x="10480300" y="119072"/>
                  <a:pt x="10440532" y="186296"/>
                  <a:pt x="10398558" y="172911"/>
                </a:cubicBezTo>
                <a:cubicBezTo>
                  <a:pt x="10387708" y="174114"/>
                  <a:pt x="10378792" y="177646"/>
                  <a:pt x="10371128" y="182609"/>
                </a:cubicBezTo>
                <a:lnTo>
                  <a:pt x="10352178" y="199976"/>
                </a:lnTo>
                <a:lnTo>
                  <a:pt x="10351815" y="211879"/>
                </a:lnTo>
                <a:lnTo>
                  <a:pt x="10337471" y="218661"/>
                </a:lnTo>
                <a:lnTo>
                  <a:pt x="10334625" y="222351"/>
                </a:lnTo>
                <a:cubicBezTo>
                  <a:pt x="10321108" y="225227"/>
                  <a:pt x="10278615" y="228401"/>
                  <a:pt x="10256365" y="235917"/>
                </a:cubicBezTo>
                <a:cubicBezTo>
                  <a:pt x="10218136" y="258033"/>
                  <a:pt x="10224552" y="209685"/>
                  <a:pt x="10201127" y="267448"/>
                </a:cubicBezTo>
                <a:cubicBezTo>
                  <a:pt x="10121320" y="273476"/>
                  <a:pt x="10040763" y="345580"/>
                  <a:pt x="9961218" y="326720"/>
                </a:cubicBezTo>
                <a:cubicBezTo>
                  <a:pt x="9980173" y="341621"/>
                  <a:pt x="9883038" y="318484"/>
                  <a:pt x="9859715" y="355698"/>
                </a:cubicBezTo>
                <a:cubicBezTo>
                  <a:pt x="9812822" y="367758"/>
                  <a:pt x="9752089" y="383830"/>
                  <a:pt x="9679867" y="399081"/>
                </a:cubicBezTo>
                <a:cubicBezTo>
                  <a:pt x="9618357" y="415668"/>
                  <a:pt x="9525492" y="446315"/>
                  <a:pt x="9490654" y="455225"/>
                </a:cubicBezTo>
                <a:lnTo>
                  <a:pt x="9470837" y="452539"/>
                </a:lnTo>
                <a:lnTo>
                  <a:pt x="9469082" y="454891"/>
                </a:lnTo>
                <a:cubicBezTo>
                  <a:pt x="9460057" y="461184"/>
                  <a:pt x="9453495" y="461729"/>
                  <a:pt x="9448038" y="459733"/>
                </a:cubicBezTo>
                <a:lnTo>
                  <a:pt x="9396821" y="455795"/>
                </a:lnTo>
                <a:lnTo>
                  <a:pt x="9392197" y="459796"/>
                </a:lnTo>
                <a:lnTo>
                  <a:pt x="9347994" y="464462"/>
                </a:lnTo>
                <a:cubicBezTo>
                  <a:pt x="9347959" y="465155"/>
                  <a:pt x="9347925" y="465846"/>
                  <a:pt x="9347889" y="466539"/>
                </a:cubicBezTo>
                <a:cubicBezTo>
                  <a:pt x="9346648" y="471307"/>
                  <a:pt x="9343831" y="475025"/>
                  <a:pt x="9337639" y="476654"/>
                </a:cubicBezTo>
                <a:cubicBezTo>
                  <a:pt x="9354547" y="503661"/>
                  <a:pt x="9307720" y="510631"/>
                  <a:pt x="9287964" y="513052"/>
                </a:cubicBezTo>
                <a:cubicBezTo>
                  <a:pt x="9269905" y="526173"/>
                  <a:pt x="9245386" y="544358"/>
                  <a:pt x="9229283" y="555377"/>
                </a:cubicBezTo>
                <a:lnTo>
                  <a:pt x="9220274" y="557502"/>
                </a:lnTo>
                <a:cubicBezTo>
                  <a:pt x="9220250" y="557668"/>
                  <a:pt x="9220226" y="557835"/>
                  <a:pt x="9220202" y="558001"/>
                </a:cubicBezTo>
                <a:cubicBezTo>
                  <a:pt x="9218468" y="559434"/>
                  <a:pt x="9215591" y="560497"/>
                  <a:pt x="9210908" y="561147"/>
                </a:cubicBezTo>
                <a:lnTo>
                  <a:pt x="9186374" y="565502"/>
                </a:lnTo>
                <a:lnTo>
                  <a:pt x="9181058" y="569943"/>
                </a:lnTo>
                <a:lnTo>
                  <a:pt x="9167549" y="584727"/>
                </a:lnTo>
                <a:lnTo>
                  <a:pt x="9149110" y="598906"/>
                </a:lnTo>
                <a:cubicBezTo>
                  <a:pt x="9133575" y="594395"/>
                  <a:pt x="9087390" y="636567"/>
                  <a:pt x="9078556" y="644039"/>
                </a:cubicBezTo>
                <a:lnTo>
                  <a:pt x="8996399" y="690055"/>
                </a:lnTo>
                <a:cubicBezTo>
                  <a:pt x="8913147" y="777045"/>
                  <a:pt x="8867993" y="772591"/>
                  <a:pt x="8803791" y="813860"/>
                </a:cubicBezTo>
                <a:cubicBezTo>
                  <a:pt x="8745270" y="819906"/>
                  <a:pt x="8690049" y="823612"/>
                  <a:pt x="8636202" y="848463"/>
                </a:cubicBezTo>
                <a:cubicBezTo>
                  <a:pt x="8594799" y="860014"/>
                  <a:pt x="8568613" y="864779"/>
                  <a:pt x="8555372" y="883171"/>
                </a:cubicBezTo>
                <a:lnTo>
                  <a:pt x="8507229" y="901665"/>
                </a:lnTo>
                <a:lnTo>
                  <a:pt x="8428473" y="927985"/>
                </a:lnTo>
                <a:cubicBezTo>
                  <a:pt x="8428287" y="929817"/>
                  <a:pt x="8428100" y="931648"/>
                  <a:pt x="8427914" y="933480"/>
                </a:cubicBezTo>
                <a:lnTo>
                  <a:pt x="8420327" y="941984"/>
                </a:lnTo>
                <a:lnTo>
                  <a:pt x="8394729" y="948347"/>
                </a:lnTo>
                <a:lnTo>
                  <a:pt x="8380548" y="987916"/>
                </a:lnTo>
                <a:lnTo>
                  <a:pt x="8375330" y="965444"/>
                </a:lnTo>
                <a:cubicBezTo>
                  <a:pt x="8372375" y="964202"/>
                  <a:pt x="8344433" y="977378"/>
                  <a:pt x="8340796" y="980522"/>
                </a:cubicBezTo>
                <a:cubicBezTo>
                  <a:pt x="8328292" y="982128"/>
                  <a:pt x="8319237" y="991089"/>
                  <a:pt x="8304438" y="996739"/>
                </a:cubicBezTo>
                <a:cubicBezTo>
                  <a:pt x="8297193" y="1005683"/>
                  <a:pt x="8289328" y="1014568"/>
                  <a:pt x="8280929" y="1023089"/>
                </a:cubicBezTo>
                <a:lnTo>
                  <a:pt x="8275760" y="1027772"/>
                </a:lnTo>
                <a:lnTo>
                  <a:pt x="8275478" y="1027605"/>
                </a:lnTo>
                <a:cubicBezTo>
                  <a:pt x="8273970" y="1028076"/>
                  <a:pt x="8251461" y="1029408"/>
                  <a:pt x="8249003" y="1032033"/>
                </a:cubicBezTo>
                <a:lnTo>
                  <a:pt x="8203836" y="1037347"/>
                </a:lnTo>
                <a:cubicBezTo>
                  <a:pt x="8172789" y="1049890"/>
                  <a:pt x="8148166" y="1034625"/>
                  <a:pt x="8122936" y="1063113"/>
                </a:cubicBezTo>
                <a:cubicBezTo>
                  <a:pt x="8093850" y="1074757"/>
                  <a:pt x="8066781" y="1075350"/>
                  <a:pt x="8043658" y="1092746"/>
                </a:cubicBezTo>
                <a:cubicBezTo>
                  <a:pt x="8032157" y="1089174"/>
                  <a:pt x="8022145" y="1089998"/>
                  <a:pt x="8015351" y="1105478"/>
                </a:cubicBezTo>
                <a:cubicBezTo>
                  <a:pt x="7987544" y="1113006"/>
                  <a:pt x="7977708" y="1099152"/>
                  <a:pt x="7963145" y="1119346"/>
                </a:cubicBezTo>
                <a:cubicBezTo>
                  <a:pt x="7942622" y="1098880"/>
                  <a:pt x="7943760" y="1109516"/>
                  <a:pt x="7938145" y="1120225"/>
                </a:cubicBezTo>
                <a:lnTo>
                  <a:pt x="7937238" y="1121204"/>
                </a:lnTo>
                <a:lnTo>
                  <a:pt x="7934398" y="1118240"/>
                </a:lnTo>
                <a:lnTo>
                  <a:pt x="7918248" y="1124371"/>
                </a:lnTo>
                <a:lnTo>
                  <a:pt x="7914119" y="1127653"/>
                </a:lnTo>
                <a:cubicBezTo>
                  <a:pt x="7911201" y="1129547"/>
                  <a:pt x="7909169" y="1130331"/>
                  <a:pt x="7907658" y="1130350"/>
                </a:cubicBezTo>
                <a:lnTo>
                  <a:pt x="7907434" y="1130103"/>
                </a:lnTo>
                <a:lnTo>
                  <a:pt x="7901508" y="1133245"/>
                </a:lnTo>
                <a:cubicBezTo>
                  <a:pt x="7891644" y="1139271"/>
                  <a:pt x="7882185" y="1145815"/>
                  <a:pt x="7873287" y="1152609"/>
                </a:cubicBezTo>
                <a:cubicBezTo>
                  <a:pt x="7864672" y="1141906"/>
                  <a:pt x="7845199" y="1159242"/>
                  <a:pt x="7834833" y="1153868"/>
                </a:cubicBezTo>
                <a:lnTo>
                  <a:pt x="7828661" y="1139994"/>
                </a:lnTo>
                <a:lnTo>
                  <a:pt x="7823966" y="1143178"/>
                </a:lnTo>
                <a:lnTo>
                  <a:pt x="7815078" y="1151776"/>
                </a:lnTo>
                <a:cubicBezTo>
                  <a:pt x="7813692" y="1152943"/>
                  <a:pt x="7812687" y="1153116"/>
                  <a:pt x="7812026" y="1151522"/>
                </a:cubicBezTo>
                <a:cubicBezTo>
                  <a:pt x="7806555" y="1153054"/>
                  <a:pt x="7788673" y="1159989"/>
                  <a:pt x="7782249" y="1160970"/>
                </a:cubicBezTo>
                <a:lnTo>
                  <a:pt x="7773476" y="1157414"/>
                </a:lnTo>
                <a:lnTo>
                  <a:pt x="7769600" y="1157365"/>
                </a:lnTo>
                <a:lnTo>
                  <a:pt x="7752631" y="1172815"/>
                </a:lnTo>
                <a:lnTo>
                  <a:pt x="7739392" y="1192062"/>
                </a:lnTo>
                <a:lnTo>
                  <a:pt x="7677677" y="1216394"/>
                </a:lnTo>
                <a:lnTo>
                  <a:pt x="7586920" y="1261888"/>
                </a:lnTo>
                <a:cubicBezTo>
                  <a:pt x="7556723" y="1298911"/>
                  <a:pt x="7489187" y="1284518"/>
                  <a:pt x="7486100" y="1292563"/>
                </a:cubicBezTo>
                <a:cubicBezTo>
                  <a:pt x="7454875" y="1308356"/>
                  <a:pt x="7453335" y="1326361"/>
                  <a:pt x="7411323" y="1340732"/>
                </a:cubicBezTo>
                <a:cubicBezTo>
                  <a:pt x="7372519" y="1390006"/>
                  <a:pt x="7288617" y="1403664"/>
                  <a:pt x="7240698" y="1438832"/>
                </a:cubicBezTo>
                <a:cubicBezTo>
                  <a:pt x="7206467" y="1417136"/>
                  <a:pt x="7227555" y="1441678"/>
                  <a:pt x="7197675" y="1447530"/>
                </a:cubicBezTo>
                <a:cubicBezTo>
                  <a:pt x="7211601" y="1474927"/>
                  <a:pt x="7159483" y="1444981"/>
                  <a:pt x="7164788" y="1480293"/>
                </a:cubicBezTo>
                <a:cubicBezTo>
                  <a:pt x="7159184" y="1480240"/>
                  <a:pt x="7153584" y="1479075"/>
                  <a:pt x="7147929" y="1477641"/>
                </a:cubicBezTo>
                <a:lnTo>
                  <a:pt x="7144965" y="1476908"/>
                </a:lnTo>
                <a:lnTo>
                  <a:pt x="7134299" y="1479969"/>
                </a:lnTo>
                <a:lnTo>
                  <a:pt x="7129809" y="1473339"/>
                </a:lnTo>
                <a:lnTo>
                  <a:pt x="7112688" y="1472575"/>
                </a:lnTo>
                <a:cubicBezTo>
                  <a:pt x="7106506" y="1473449"/>
                  <a:pt x="7100123" y="1475741"/>
                  <a:pt x="7093470" y="1480300"/>
                </a:cubicBezTo>
                <a:cubicBezTo>
                  <a:pt x="7079039" y="1501274"/>
                  <a:pt x="7048991" y="1495718"/>
                  <a:pt x="7025034" y="1506934"/>
                </a:cubicBezTo>
                <a:lnTo>
                  <a:pt x="7014783" y="1515868"/>
                </a:lnTo>
                <a:lnTo>
                  <a:pt x="6979706" y="1523511"/>
                </a:lnTo>
                <a:lnTo>
                  <a:pt x="6977890" y="1525793"/>
                </a:lnTo>
                <a:cubicBezTo>
                  <a:pt x="6971996" y="1527914"/>
                  <a:pt x="6959488" y="1529941"/>
                  <a:pt x="6944339" y="1536237"/>
                </a:cubicBezTo>
                <a:lnTo>
                  <a:pt x="6886996" y="1563569"/>
                </a:lnTo>
                <a:lnTo>
                  <a:pt x="6874510" y="1558469"/>
                </a:lnTo>
                <a:lnTo>
                  <a:pt x="6871943" y="1554651"/>
                </a:lnTo>
                <a:lnTo>
                  <a:pt x="6856174" y="1562024"/>
                </a:lnTo>
                <a:lnTo>
                  <a:pt x="6842321" y="1560554"/>
                </a:lnTo>
                <a:lnTo>
                  <a:pt x="6832713" y="1569357"/>
                </a:lnTo>
                <a:lnTo>
                  <a:pt x="6816351" y="1571495"/>
                </a:lnTo>
                <a:cubicBezTo>
                  <a:pt x="6810216" y="1571510"/>
                  <a:pt x="6803310" y="1571324"/>
                  <a:pt x="6795800" y="1572010"/>
                </a:cubicBezTo>
                <a:lnTo>
                  <a:pt x="6777546" y="1568661"/>
                </a:lnTo>
                <a:lnTo>
                  <a:pt x="6751528" y="1574143"/>
                </a:lnTo>
                <a:cubicBezTo>
                  <a:pt x="6731455" y="1578562"/>
                  <a:pt x="6712054" y="1582098"/>
                  <a:pt x="6691966" y="1582255"/>
                </a:cubicBezTo>
                <a:cubicBezTo>
                  <a:pt x="6677921" y="1590738"/>
                  <a:pt x="6663787" y="1595441"/>
                  <a:pt x="6646941" y="1588471"/>
                </a:cubicBezTo>
                <a:cubicBezTo>
                  <a:pt x="6605135" y="1597971"/>
                  <a:pt x="6598373" y="1612583"/>
                  <a:pt x="6568576" y="1606488"/>
                </a:cubicBezTo>
                <a:cubicBezTo>
                  <a:pt x="6562510" y="1614734"/>
                  <a:pt x="6558067" y="1619360"/>
                  <a:pt x="6554358" y="1621701"/>
                </a:cubicBezTo>
                <a:cubicBezTo>
                  <a:pt x="6543227" y="1628727"/>
                  <a:pt x="6538724" y="1615196"/>
                  <a:pt x="6516968" y="1617195"/>
                </a:cubicBezTo>
                <a:cubicBezTo>
                  <a:pt x="6493173" y="1617368"/>
                  <a:pt x="6528193" y="1598652"/>
                  <a:pt x="6506479" y="1602227"/>
                </a:cubicBezTo>
                <a:cubicBezTo>
                  <a:pt x="6486674" y="1613929"/>
                  <a:pt x="6478484" y="1593997"/>
                  <a:pt x="6458436" y="1607332"/>
                </a:cubicBezTo>
                <a:cubicBezTo>
                  <a:pt x="6471168" y="1620800"/>
                  <a:pt x="6410323" y="1615478"/>
                  <a:pt x="6414786" y="1628815"/>
                </a:cubicBezTo>
                <a:cubicBezTo>
                  <a:pt x="6385942" y="1615041"/>
                  <a:pt x="6386569" y="1640238"/>
                  <a:pt x="6357085" y="1640846"/>
                </a:cubicBezTo>
                <a:cubicBezTo>
                  <a:pt x="6341163" y="1636809"/>
                  <a:pt x="6331497" y="1637754"/>
                  <a:pt x="6322636" y="1648213"/>
                </a:cubicBezTo>
                <a:cubicBezTo>
                  <a:pt x="6248448" y="1627802"/>
                  <a:pt x="6286748" y="1654976"/>
                  <a:pt x="6226172" y="1654676"/>
                </a:cubicBezTo>
                <a:lnTo>
                  <a:pt x="6221217" y="1654506"/>
                </a:lnTo>
                <a:lnTo>
                  <a:pt x="6204956" y="1664280"/>
                </a:lnTo>
                <a:cubicBezTo>
                  <a:pt x="6204728" y="1665114"/>
                  <a:pt x="6204498" y="1665947"/>
                  <a:pt x="6204270" y="1666782"/>
                </a:cubicBezTo>
                <a:lnTo>
                  <a:pt x="6143810" y="1661963"/>
                </a:lnTo>
                <a:lnTo>
                  <a:pt x="6136560" y="1665728"/>
                </a:lnTo>
                <a:lnTo>
                  <a:pt x="6096155" y="1656951"/>
                </a:lnTo>
                <a:lnTo>
                  <a:pt x="6075812" y="1655422"/>
                </a:lnTo>
                <a:lnTo>
                  <a:pt x="6039495" y="1649680"/>
                </a:lnTo>
                <a:lnTo>
                  <a:pt x="6036523" y="1652121"/>
                </a:lnTo>
                <a:lnTo>
                  <a:pt x="6029328" y="1649904"/>
                </a:lnTo>
                <a:lnTo>
                  <a:pt x="6024075" y="1652779"/>
                </a:lnTo>
                <a:lnTo>
                  <a:pt x="6018085" y="1652030"/>
                </a:lnTo>
                <a:cubicBezTo>
                  <a:pt x="6006658" y="1653831"/>
                  <a:pt x="5968194" y="1662035"/>
                  <a:pt x="5955513" y="1663584"/>
                </a:cubicBezTo>
                <a:lnTo>
                  <a:pt x="5941996" y="1661326"/>
                </a:lnTo>
                <a:lnTo>
                  <a:pt x="5931789" y="1669915"/>
                </a:lnTo>
                <a:lnTo>
                  <a:pt x="5888686" y="1672175"/>
                </a:lnTo>
                <a:lnTo>
                  <a:pt x="5873794" y="1665454"/>
                </a:lnTo>
                <a:lnTo>
                  <a:pt x="5860022" y="1660635"/>
                </a:lnTo>
                <a:lnTo>
                  <a:pt x="5858237" y="1660649"/>
                </a:lnTo>
                <a:lnTo>
                  <a:pt x="5840319" y="1660798"/>
                </a:lnTo>
                <a:lnTo>
                  <a:pt x="5806984" y="1661075"/>
                </a:lnTo>
                <a:cubicBezTo>
                  <a:pt x="5785708" y="1661533"/>
                  <a:pt x="5764126" y="1662974"/>
                  <a:pt x="5742351" y="1667489"/>
                </a:cubicBezTo>
                <a:cubicBezTo>
                  <a:pt x="5659069" y="1645168"/>
                  <a:pt x="5615134" y="1706361"/>
                  <a:pt x="5521171" y="1671626"/>
                </a:cubicBezTo>
                <a:cubicBezTo>
                  <a:pt x="5491803" y="1671296"/>
                  <a:pt x="5498089" y="1662666"/>
                  <a:pt x="5457384" y="1683952"/>
                </a:cubicBezTo>
                <a:cubicBezTo>
                  <a:pt x="5356959" y="1699287"/>
                  <a:pt x="5078905" y="1774579"/>
                  <a:pt x="4950070" y="1748401"/>
                </a:cubicBezTo>
                <a:cubicBezTo>
                  <a:pt x="4918276" y="1752255"/>
                  <a:pt x="4891043" y="1756936"/>
                  <a:pt x="4872172" y="1757222"/>
                </a:cubicBezTo>
                <a:lnTo>
                  <a:pt x="4809524" y="1761033"/>
                </a:lnTo>
                <a:cubicBezTo>
                  <a:pt x="4791324" y="1772975"/>
                  <a:pt x="4777258" y="1754591"/>
                  <a:pt x="4759058" y="1766533"/>
                </a:cubicBezTo>
                <a:cubicBezTo>
                  <a:pt x="4747481" y="1770744"/>
                  <a:pt x="4734604" y="1772921"/>
                  <a:pt x="4719749" y="1771811"/>
                </a:cubicBezTo>
                <a:cubicBezTo>
                  <a:pt x="4671168" y="1780243"/>
                  <a:pt x="4634134" y="1775931"/>
                  <a:pt x="4568686" y="1786141"/>
                </a:cubicBezTo>
                <a:cubicBezTo>
                  <a:pt x="4544667" y="1777910"/>
                  <a:pt x="4432547" y="1778168"/>
                  <a:pt x="4418751" y="1796932"/>
                </a:cubicBezTo>
                <a:cubicBezTo>
                  <a:pt x="4403360" y="1801488"/>
                  <a:pt x="4385278" y="1795746"/>
                  <a:pt x="4378377" y="1815528"/>
                </a:cubicBezTo>
                <a:cubicBezTo>
                  <a:pt x="4366870" y="1839461"/>
                  <a:pt x="4337372" y="1814003"/>
                  <a:pt x="4320575" y="1832722"/>
                </a:cubicBezTo>
                <a:cubicBezTo>
                  <a:pt x="4277898" y="1857053"/>
                  <a:pt x="4243945" y="1846759"/>
                  <a:pt x="4211935" y="1860177"/>
                </a:cubicBezTo>
                <a:cubicBezTo>
                  <a:pt x="4181519" y="1859584"/>
                  <a:pt x="4171342" y="1859762"/>
                  <a:pt x="4101228" y="1868717"/>
                </a:cubicBezTo>
                <a:cubicBezTo>
                  <a:pt x="4080159" y="1876188"/>
                  <a:pt x="4039427" y="1877381"/>
                  <a:pt x="3973223" y="1881015"/>
                </a:cubicBezTo>
                <a:cubicBezTo>
                  <a:pt x="3971330" y="1884974"/>
                  <a:pt x="3952843" y="1879225"/>
                  <a:pt x="3900992" y="1880603"/>
                </a:cubicBezTo>
                <a:cubicBezTo>
                  <a:pt x="3849141" y="1881981"/>
                  <a:pt x="3740060" y="1895686"/>
                  <a:pt x="3662119" y="1889285"/>
                </a:cubicBezTo>
                <a:cubicBezTo>
                  <a:pt x="3565155" y="1881322"/>
                  <a:pt x="3613412" y="1915150"/>
                  <a:pt x="3496919" y="1873180"/>
                </a:cubicBezTo>
                <a:cubicBezTo>
                  <a:pt x="3488062" y="1895719"/>
                  <a:pt x="3474293" y="1876288"/>
                  <a:pt x="3449433" y="1889681"/>
                </a:cubicBezTo>
                <a:cubicBezTo>
                  <a:pt x="3406553" y="1891629"/>
                  <a:pt x="3413217" y="1897797"/>
                  <a:pt x="3369766" y="1916653"/>
                </a:cubicBezTo>
                <a:cubicBezTo>
                  <a:pt x="3338805" y="1929531"/>
                  <a:pt x="3289487" y="1928617"/>
                  <a:pt x="3269672" y="1938036"/>
                </a:cubicBezTo>
                <a:lnTo>
                  <a:pt x="3224897" y="1943733"/>
                </a:lnTo>
                <a:cubicBezTo>
                  <a:pt x="3188693" y="1949271"/>
                  <a:pt x="3178540" y="1909145"/>
                  <a:pt x="3161463" y="1946591"/>
                </a:cubicBezTo>
                <a:lnTo>
                  <a:pt x="3112044" y="1935614"/>
                </a:lnTo>
                <a:lnTo>
                  <a:pt x="3069716" y="1930463"/>
                </a:lnTo>
                <a:cubicBezTo>
                  <a:pt x="3049937" y="1924285"/>
                  <a:pt x="3047816" y="1925644"/>
                  <a:pt x="3005773" y="1915878"/>
                </a:cubicBezTo>
                <a:cubicBezTo>
                  <a:pt x="2978838" y="1921092"/>
                  <a:pt x="2967972" y="1927319"/>
                  <a:pt x="2897201" y="1926772"/>
                </a:cubicBezTo>
                <a:lnTo>
                  <a:pt x="2783891" y="1931749"/>
                </a:lnTo>
                <a:cubicBezTo>
                  <a:pt x="2753098" y="1932794"/>
                  <a:pt x="2731621" y="1915151"/>
                  <a:pt x="2712447" y="1933044"/>
                </a:cubicBezTo>
                <a:cubicBezTo>
                  <a:pt x="2621923" y="1990472"/>
                  <a:pt x="2637976" y="1949546"/>
                  <a:pt x="2560151" y="1963609"/>
                </a:cubicBezTo>
                <a:cubicBezTo>
                  <a:pt x="2472084" y="1973456"/>
                  <a:pt x="2423631" y="1962133"/>
                  <a:pt x="2367221" y="1971884"/>
                </a:cubicBezTo>
                <a:cubicBezTo>
                  <a:pt x="2355331" y="1950582"/>
                  <a:pt x="2295649" y="1950006"/>
                  <a:pt x="2272130" y="1961162"/>
                </a:cubicBezTo>
                <a:cubicBezTo>
                  <a:pt x="2229336" y="1964326"/>
                  <a:pt x="2232627" y="1943953"/>
                  <a:pt x="2189404" y="1978172"/>
                </a:cubicBezTo>
                <a:cubicBezTo>
                  <a:pt x="2153824" y="1968017"/>
                  <a:pt x="2114605" y="1969166"/>
                  <a:pt x="2077704" y="1965002"/>
                </a:cubicBezTo>
                <a:cubicBezTo>
                  <a:pt x="2053064" y="1962036"/>
                  <a:pt x="2051584" y="1971011"/>
                  <a:pt x="2033299" y="1969042"/>
                </a:cubicBezTo>
                <a:cubicBezTo>
                  <a:pt x="2015014" y="1967073"/>
                  <a:pt x="1998956" y="1958903"/>
                  <a:pt x="1967996" y="1953187"/>
                </a:cubicBezTo>
                <a:cubicBezTo>
                  <a:pt x="1924117" y="1970917"/>
                  <a:pt x="1915668" y="1940297"/>
                  <a:pt x="1855805" y="1926082"/>
                </a:cubicBezTo>
                <a:cubicBezTo>
                  <a:pt x="1830663" y="1943732"/>
                  <a:pt x="1810564" y="1935694"/>
                  <a:pt x="1790957" y="1919460"/>
                </a:cubicBezTo>
                <a:cubicBezTo>
                  <a:pt x="1732588" y="1924884"/>
                  <a:pt x="1679506" y="1900619"/>
                  <a:pt x="1613978" y="1891581"/>
                </a:cubicBezTo>
                <a:cubicBezTo>
                  <a:pt x="1542961" y="1912227"/>
                  <a:pt x="1506863" y="1865666"/>
                  <a:pt x="1436831" y="1856201"/>
                </a:cubicBezTo>
                <a:cubicBezTo>
                  <a:pt x="1409149" y="1862955"/>
                  <a:pt x="1416370" y="1829853"/>
                  <a:pt x="1357365" y="1832140"/>
                </a:cubicBezTo>
                <a:cubicBezTo>
                  <a:pt x="1285880" y="1811785"/>
                  <a:pt x="1273193" y="1786872"/>
                  <a:pt x="1232341" y="1785942"/>
                </a:cubicBezTo>
                <a:cubicBezTo>
                  <a:pt x="1223903" y="1792798"/>
                  <a:pt x="1160576" y="1793911"/>
                  <a:pt x="1162595" y="1784330"/>
                </a:cubicBezTo>
                <a:cubicBezTo>
                  <a:pt x="1153167" y="1787110"/>
                  <a:pt x="1122206" y="1805077"/>
                  <a:pt x="1120257" y="1789615"/>
                </a:cubicBezTo>
                <a:cubicBezTo>
                  <a:pt x="1073149" y="1786750"/>
                  <a:pt x="1034361" y="1768718"/>
                  <a:pt x="991903" y="1786741"/>
                </a:cubicBezTo>
                <a:cubicBezTo>
                  <a:pt x="966383" y="1781126"/>
                  <a:pt x="949501" y="1800915"/>
                  <a:pt x="883960" y="1809389"/>
                </a:cubicBezTo>
                <a:cubicBezTo>
                  <a:pt x="836064" y="1808194"/>
                  <a:pt x="826980" y="1826610"/>
                  <a:pt x="766531" y="1805053"/>
                </a:cubicBezTo>
                <a:cubicBezTo>
                  <a:pt x="732778" y="1801141"/>
                  <a:pt x="694055" y="1787044"/>
                  <a:pt x="669779" y="1800537"/>
                </a:cubicBezTo>
                <a:cubicBezTo>
                  <a:pt x="645252" y="1794709"/>
                  <a:pt x="563495" y="1813232"/>
                  <a:pt x="523898" y="1811085"/>
                </a:cubicBezTo>
                <a:cubicBezTo>
                  <a:pt x="457555" y="1798530"/>
                  <a:pt x="395227" y="1824052"/>
                  <a:pt x="360251" y="1830735"/>
                </a:cubicBezTo>
                <a:cubicBezTo>
                  <a:pt x="313564" y="1825583"/>
                  <a:pt x="298281" y="1811622"/>
                  <a:pt x="255207" y="1818275"/>
                </a:cubicBezTo>
                <a:cubicBezTo>
                  <a:pt x="206572" y="1839769"/>
                  <a:pt x="160277" y="1836800"/>
                  <a:pt x="101803" y="1870647"/>
                </a:cubicBezTo>
                <a:cubicBezTo>
                  <a:pt x="85849" y="1910002"/>
                  <a:pt x="27997" y="1845258"/>
                  <a:pt x="25397" y="1888443"/>
                </a:cubicBezTo>
                <a:cubicBezTo>
                  <a:pt x="19096" y="1881154"/>
                  <a:pt x="11260" y="1878398"/>
                  <a:pt x="2370" y="1878311"/>
                </a:cubicBezTo>
                <a:lnTo>
                  <a:pt x="0" y="1878785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82B2567-3CAB-02F8-4E97-5A7EA2A45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4" y="609597"/>
            <a:ext cx="9392421" cy="1330841"/>
          </a:xfrm>
        </p:spPr>
        <p:txBody>
          <a:bodyPr>
            <a:normAutofit/>
          </a:bodyPr>
          <a:lstStyle/>
          <a:p>
            <a:br>
              <a:rPr lang="en-US" dirty="0"/>
            </a:br>
            <a:endParaRPr lang="sv-SE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98902511-335E-11F1-ABF0-5F11FD61F5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81624" y="6209414"/>
            <a:ext cx="6810375" cy="648586"/>
          </a:xfrm>
          <a:custGeom>
            <a:avLst/>
            <a:gdLst>
              <a:gd name="connsiteX0" fmla="*/ 0 w 10753706"/>
              <a:gd name="connsiteY0" fmla="*/ 0 h 1027260"/>
              <a:gd name="connsiteX1" fmla="*/ 10753706 w 10753706"/>
              <a:gd name="connsiteY1" fmla="*/ 0 h 1027260"/>
              <a:gd name="connsiteX2" fmla="*/ 10748809 w 10753706"/>
              <a:gd name="connsiteY2" fmla="*/ 2522 h 1027260"/>
              <a:gd name="connsiteX3" fmla="*/ 10725330 w 10753706"/>
              <a:gd name="connsiteY3" fmla="*/ 11977 h 1027260"/>
              <a:gd name="connsiteX4" fmla="*/ 10615423 w 10753706"/>
              <a:gd name="connsiteY4" fmla="*/ 52967 h 1027260"/>
              <a:gd name="connsiteX5" fmla="*/ 10533936 w 10753706"/>
              <a:gd name="connsiteY5" fmla="*/ 53095 h 1027260"/>
              <a:gd name="connsiteX6" fmla="*/ 10466876 w 10753706"/>
              <a:gd name="connsiteY6" fmla="*/ 45180 h 1027260"/>
              <a:gd name="connsiteX7" fmla="*/ 10355090 w 10753706"/>
              <a:gd name="connsiteY7" fmla="*/ 89741 h 1027260"/>
              <a:gd name="connsiteX8" fmla="*/ 10087145 w 10753706"/>
              <a:gd name="connsiteY8" fmla="*/ 66115 h 1027260"/>
              <a:gd name="connsiteX9" fmla="*/ 10015902 w 10753706"/>
              <a:gd name="connsiteY9" fmla="*/ 76178 h 1027260"/>
              <a:gd name="connsiteX10" fmla="*/ 9806005 w 10753706"/>
              <a:gd name="connsiteY10" fmla="*/ 102435 h 1027260"/>
              <a:gd name="connsiteX11" fmla="*/ 9602583 w 10753706"/>
              <a:gd name="connsiteY11" fmla="*/ 179170 h 1027260"/>
              <a:gd name="connsiteX12" fmla="*/ 9469719 w 10753706"/>
              <a:gd name="connsiteY12" fmla="*/ 174721 h 1027260"/>
              <a:gd name="connsiteX13" fmla="*/ 9408692 w 10753706"/>
              <a:gd name="connsiteY13" fmla="*/ 189513 h 1027260"/>
              <a:gd name="connsiteX14" fmla="*/ 9364151 w 10753706"/>
              <a:gd name="connsiteY14" fmla="*/ 194072 h 1027260"/>
              <a:gd name="connsiteX15" fmla="*/ 9337751 w 10753706"/>
              <a:gd name="connsiteY15" fmla="*/ 197579 h 1027260"/>
              <a:gd name="connsiteX16" fmla="*/ 9297166 w 10753706"/>
              <a:gd name="connsiteY16" fmla="*/ 216558 h 1027260"/>
              <a:gd name="connsiteX17" fmla="*/ 9123859 w 10753706"/>
              <a:gd name="connsiteY17" fmla="*/ 237356 h 1027260"/>
              <a:gd name="connsiteX18" fmla="*/ 8950741 w 10753706"/>
              <a:gd name="connsiteY18" fmla="*/ 238020 h 1027260"/>
              <a:gd name="connsiteX19" fmla="*/ 8718236 w 10753706"/>
              <a:gd name="connsiteY19" fmla="*/ 303148 h 1027260"/>
              <a:gd name="connsiteX20" fmla="*/ 8694011 w 10753706"/>
              <a:gd name="connsiteY20" fmla="*/ 308812 h 1027260"/>
              <a:gd name="connsiteX21" fmla="*/ 8611976 w 10753706"/>
              <a:gd name="connsiteY21" fmla="*/ 324819 h 1027260"/>
              <a:gd name="connsiteX22" fmla="*/ 8562074 w 10753706"/>
              <a:gd name="connsiteY22" fmla="*/ 337971 h 1027260"/>
              <a:gd name="connsiteX23" fmla="*/ 8501724 w 10753706"/>
              <a:gd name="connsiteY23" fmla="*/ 360865 h 1027260"/>
              <a:gd name="connsiteX24" fmla="*/ 8504489 w 10753706"/>
              <a:gd name="connsiteY24" fmla="*/ 364790 h 1027260"/>
              <a:gd name="connsiteX25" fmla="*/ 8492774 w 10753706"/>
              <a:gd name="connsiteY25" fmla="*/ 366181 h 1027260"/>
              <a:gd name="connsiteX26" fmla="*/ 8466405 w 10753706"/>
              <a:gd name="connsiteY26" fmla="*/ 368724 h 1027260"/>
              <a:gd name="connsiteX27" fmla="*/ 8427069 w 10753706"/>
              <a:gd name="connsiteY27" fmla="*/ 387211 h 1027260"/>
              <a:gd name="connsiteX28" fmla="*/ 8387766 w 10753706"/>
              <a:gd name="connsiteY28" fmla="*/ 377161 h 1027260"/>
              <a:gd name="connsiteX29" fmla="*/ 8315874 w 10753706"/>
              <a:gd name="connsiteY29" fmla="*/ 395527 h 1027260"/>
              <a:gd name="connsiteX30" fmla="*/ 8274474 w 10753706"/>
              <a:gd name="connsiteY30" fmla="*/ 405112 h 1027260"/>
              <a:gd name="connsiteX31" fmla="*/ 8234664 w 10753706"/>
              <a:gd name="connsiteY31" fmla="*/ 410219 h 1027260"/>
              <a:gd name="connsiteX32" fmla="*/ 8211268 w 10753706"/>
              <a:gd name="connsiteY32" fmla="*/ 416791 h 1027260"/>
              <a:gd name="connsiteX33" fmla="*/ 8188615 w 10753706"/>
              <a:gd name="connsiteY33" fmla="*/ 421755 h 1027260"/>
              <a:gd name="connsiteX34" fmla="*/ 8179981 w 10753706"/>
              <a:gd name="connsiteY34" fmla="*/ 420402 h 1027260"/>
              <a:gd name="connsiteX35" fmla="*/ 8179307 w 10753706"/>
              <a:gd name="connsiteY35" fmla="*/ 422516 h 1027260"/>
              <a:gd name="connsiteX36" fmla="*/ 8147929 w 10753706"/>
              <a:gd name="connsiteY36" fmla="*/ 450302 h 1027260"/>
              <a:gd name="connsiteX37" fmla="*/ 8089136 w 10753706"/>
              <a:gd name="connsiteY37" fmla="*/ 465283 h 1027260"/>
              <a:gd name="connsiteX38" fmla="*/ 8049973 w 10753706"/>
              <a:gd name="connsiteY38" fmla="*/ 454121 h 1027260"/>
              <a:gd name="connsiteX39" fmla="*/ 7965913 w 10753706"/>
              <a:gd name="connsiteY39" fmla="*/ 464415 h 1027260"/>
              <a:gd name="connsiteX40" fmla="*/ 7945093 w 10753706"/>
              <a:gd name="connsiteY40" fmla="*/ 464798 h 1027260"/>
              <a:gd name="connsiteX41" fmla="*/ 7935335 w 10753706"/>
              <a:gd name="connsiteY41" fmla="*/ 462442 h 1027260"/>
              <a:gd name="connsiteX42" fmla="*/ 7904779 w 10753706"/>
              <a:gd name="connsiteY42" fmla="*/ 471429 h 1027260"/>
              <a:gd name="connsiteX43" fmla="*/ 7855604 w 10753706"/>
              <a:gd name="connsiteY43" fmla="*/ 480199 h 1027260"/>
              <a:gd name="connsiteX44" fmla="*/ 7832630 w 10753706"/>
              <a:gd name="connsiteY44" fmla="*/ 485371 h 1027260"/>
              <a:gd name="connsiteX45" fmla="*/ 7812438 w 10753706"/>
              <a:gd name="connsiteY45" fmla="*/ 485391 h 1027260"/>
              <a:gd name="connsiteX46" fmla="*/ 7701399 w 10753706"/>
              <a:gd name="connsiteY46" fmla="*/ 495197 h 1027260"/>
              <a:gd name="connsiteX47" fmla="*/ 7674778 w 10753706"/>
              <a:gd name="connsiteY47" fmla="*/ 494723 h 1027260"/>
              <a:gd name="connsiteX48" fmla="*/ 7660445 w 10753706"/>
              <a:gd name="connsiteY48" fmla="*/ 490194 h 1027260"/>
              <a:gd name="connsiteX49" fmla="*/ 7651781 w 10753706"/>
              <a:gd name="connsiteY49" fmla="*/ 493084 h 1027260"/>
              <a:gd name="connsiteX50" fmla="*/ 7584807 w 10753706"/>
              <a:gd name="connsiteY50" fmla="*/ 499490 h 1027260"/>
              <a:gd name="connsiteX51" fmla="*/ 7541324 w 10753706"/>
              <a:gd name="connsiteY51" fmla="*/ 504184 h 1027260"/>
              <a:gd name="connsiteX52" fmla="*/ 7541756 w 10753706"/>
              <a:gd name="connsiteY52" fmla="*/ 512184 h 1027260"/>
              <a:gd name="connsiteX53" fmla="*/ 7503906 w 10753706"/>
              <a:gd name="connsiteY53" fmla="*/ 518551 h 1027260"/>
              <a:gd name="connsiteX54" fmla="*/ 7460411 w 10753706"/>
              <a:gd name="connsiteY54" fmla="*/ 517415 h 1027260"/>
              <a:gd name="connsiteX55" fmla="*/ 7460116 w 10753706"/>
              <a:gd name="connsiteY55" fmla="*/ 517548 h 1027260"/>
              <a:gd name="connsiteX56" fmla="*/ 7297810 w 10753706"/>
              <a:gd name="connsiteY56" fmla="*/ 563947 h 1027260"/>
              <a:gd name="connsiteX57" fmla="*/ 6946388 w 10753706"/>
              <a:gd name="connsiteY57" fmla="*/ 665244 h 1027260"/>
              <a:gd name="connsiteX58" fmla="*/ 6741704 w 10753706"/>
              <a:gd name="connsiteY58" fmla="*/ 679365 h 1027260"/>
              <a:gd name="connsiteX59" fmla="*/ 6624680 w 10753706"/>
              <a:gd name="connsiteY59" fmla="*/ 677674 h 1027260"/>
              <a:gd name="connsiteX60" fmla="*/ 6605700 w 10753706"/>
              <a:gd name="connsiteY60" fmla="*/ 683566 h 1027260"/>
              <a:gd name="connsiteX61" fmla="*/ 6576922 w 10753706"/>
              <a:gd name="connsiteY61" fmla="*/ 683030 h 1027260"/>
              <a:gd name="connsiteX62" fmla="*/ 6405123 w 10753706"/>
              <a:gd name="connsiteY62" fmla="*/ 721946 h 1027260"/>
              <a:gd name="connsiteX63" fmla="*/ 6368938 w 10753706"/>
              <a:gd name="connsiteY63" fmla="*/ 717341 h 1027260"/>
              <a:gd name="connsiteX64" fmla="*/ 6295102 w 10753706"/>
              <a:gd name="connsiteY64" fmla="*/ 729508 h 1027260"/>
              <a:gd name="connsiteX65" fmla="*/ 6202084 w 10753706"/>
              <a:gd name="connsiteY65" fmla="*/ 767091 h 1027260"/>
              <a:gd name="connsiteX66" fmla="*/ 6067157 w 10753706"/>
              <a:gd name="connsiteY66" fmla="*/ 790339 h 1027260"/>
              <a:gd name="connsiteX67" fmla="*/ 6061443 w 10753706"/>
              <a:gd name="connsiteY67" fmla="*/ 796151 h 1027260"/>
              <a:gd name="connsiteX68" fmla="*/ 6051406 w 10753706"/>
              <a:gd name="connsiteY68" fmla="*/ 800684 h 1027260"/>
              <a:gd name="connsiteX69" fmla="*/ 6049097 w 10753706"/>
              <a:gd name="connsiteY69" fmla="*/ 800636 h 1027260"/>
              <a:gd name="connsiteX70" fmla="*/ 6034222 w 10753706"/>
              <a:gd name="connsiteY70" fmla="*/ 804110 h 1027260"/>
              <a:gd name="connsiteX71" fmla="*/ 6033121 w 10753706"/>
              <a:gd name="connsiteY71" fmla="*/ 806078 h 1027260"/>
              <a:gd name="connsiteX72" fmla="*/ 6023593 w 10753706"/>
              <a:gd name="connsiteY72" fmla="*/ 808842 h 1027260"/>
              <a:gd name="connsiteX73" fmla="*/ 6006639 w 10753706"/>
              <a:gd name="connsiteY73" fmla="*/ 815304 h 1027260"/>
              <a:gd name="connsiteX74" fmla="*/ 6001762 w 10753706"/>
              <a:gd name="connsiteY74" fmla="*/ 815557 h 1027260"/>
              <a:gd name="connsiteX75" fmla="*/ 5973534 w 10753706"/>
              <a:gd name="connsiteY75" fmla="*/ 823815 h 1027260"/>
              <a:gd name="connsiteX76" fmla="*/ 5972336 w 10753706"/>
              <a:gd name="connsiteY76" fmla="*/ 823476 h 1027260"/>
              <a:gd name="connsiteX77" fmla="*/ 5960841 w 10753706"/>
              <a:gd name="connsiteY77" fmla="*/ 823819 h 1027260"/>
              <a:gd name="connsiteX78" fmla="*/ 5940719 w 10753706"/>
              <a:gd name="connsiteY78" fmla="*/ 825514 h 1027260"/>
              <a:gd name="connsiteX79" fmla="*/ 5884298 w 10753706"/>
              <a:gd name="connsiteY79" fmla="*/ 823806 h 1027260"/>
              <a:gd name="connsiteX80" fmla="*/ 5854779 w 10753706"/>
              <a:gd name="connsiteY80" fmla="*/ 832365 h 1027260"/>
              <a:gd name="connsiteX81" fmla="*/ 5848382 w 10753706"/>
              <a:gd name="connsiteY81" fmla="*/ 833844 h 1027260"/>
              <a:gd name="connsiteX82" fmla="*/ 5848066 w 10753706"/>
              <a:gd name="connsiteY82" fmla="*/ 833772 h 1027260"/>
              <a:gd name="connsiteX83" fmla="*/ 5840944 w 10753706"/>
              <a:gd name="connsiteY83" fmla="*/ 835132 h 1027260"/>
              <a:gd name="connsiteX84" fmla="*/ 5836719 w 10753706"/>
              <a:gd name="connsiteY84" fmla="*/ 836539 h 1027260"/>
              <a:gd name="connsiteX85" fmla="*/ 5824311 w 10753706"/>
              <a:gd name="connsiteY85" fmla="*/ 839408 h 1027260"/>
              <a:gd name="connsiteX86" fmla="*/ 5818788 w 10753706"/>
              <a:gd name="connsiteY86" fmla="*/ 839727 h 1027260"/>
              <a:gd name="connsiteX87" fmla="*/ 5763953 w 10753706"/>
              <a:gd name="connsiteY87" fmla="*/ 834282 h 1027260"/>
              <a:gd name="connsiteX88" fmla="*/ 5667748 w 10753706"/>
              <a:gd name="connsiteY88" fmla="*/ 840211 h 1027260"/>
              <a:gd name="connsiteX89" fmla="*/ 5573108 w 10753706"/>
              <a:gd name="connsiteY89" fmla="*/ 847611 h 1027260"/>
              <a:gd name="connsiteX90" fmla="*/ 5539137 w 10753706"/>
              <a:gd name="connsiteY90" fmla="*/ 851033 h 1027260"/>
              <a:gd name="connsiteX91" fmla="*/ 5510651 w 10753706"/>
              <a:gd name="connsiteY91" fmla="*/ 844215 h 1027260"/>
              <a:gd name="connsiteX92" fmla="*/ 5457331 w 10753706"/>
              <a:gd name="connsiteY92" fmla="*/ 839159 h 1027260"/>
              <a:gd name="connsiteX93" fmla="*/ 5410613 w 10753706"/>
              <a:gd name="connsiteY93" fmla="*/ 834358 h 1027260"/>
              <a:gd name="connsiteX94" fmla="*/ 5370040 w 10753706"/>
              <a:gd name="connsiteY94" fmla="*/ 862127 h 1027260"/>
              <a:gd name="connsiteX95" fmla="*/ 5318778 w 10753706"/>
              <a:gd name="connsiteY95" fmla="*/ 855310 h 1027260"/>
              <a:gd name="connsiteX96" fmla="*/ 5298645 w 10753706"/>
              <a:gd name="connsiteY96" fmla="*/ 855171 h 1027260"/>
              <a:gd name="connsiteX97" fmla="*/ 5253828 w 10753706"/>
              <a:gd name="connsiteY97" fmla="*/ 859670 h 1027260"/>
              <a:gd name="connsiteX98" fmla="*/ 5216955 w 10753706"/>
              <a:gd name="connsiteY98" fmla="*/ 866245 h 1027260"/>
              <a:gd name="connsiteX99" fmla="*/ 5214344 w 10753706"/>
              <a:gd name="connsiteY99" fmla="*/ 868102 h 1027260"/>
              <a:gd name="connsiteX100" fmla="*/ 5195561 w 10753706"/>
              <a:gd name="connsiteY100" fmla="*/ 869949 h 1027260"/>
              <a:gd name="connsiteX101" fmla="*/ 5182555 w 10753706"/>
              <a:gd name="connsiteY101" fmla="*/ 873542 h 1027260"/>
              <a:gd name="connsiteX102" fmla="*/ 5172552 w 10753706"/>
              <a:gd name="connsiteY102" fmla="*/ 878801 h 1027260"/>
              <a:gd name="connsiteX103" fmla="*/ 5027993 w 10753706"/>
              <a:gd name="connsiteY103" fmla="*/ 889666 h 1027260"/>
              <a:gd name="connsiteX104" fmla="*/ 4939844 w 10753706"/>
              <a:gd name="connsiteY104" fmla="*/ 934802 h 1027260"/>
              <a:gd name="connsiteX105" fmla="*/ 4792576 w 10753706"/>
              <a:gd name="connsiteY105" fmla="*/ 934820 h 1027260"/>
              <a:gd name="connsiteX106" fmla="*/ 4602423 w 10753706"/>
              <a:gd name="connsiteY106" fmla="*/ 958063 h 1027260"/>
              <a:gd name="connsiteX107" fmla="*/ 4290656 w 10753706"/>
              <a:gd name="connsiteY107" fmla="*/ 969152 h 1027260"/>
              <a:gd name="connsiteX108" fmla="*/ 3952334 w 10753706"/>
              <a:gd name="connsiteY108" fmla="*/ 954043 h 1027260"/>
              <a:gd name="connsiteX109" fmla="*/ 3858560 w 10753706"/>
              <a:gd name="connsiteY109" fmla="*/ 948781 h 1027260"/>
              <a:gd name="connsiteX110" fmla="*/ 3846597 w 10753706"/>
              <a:gd name="connsiteY110" fmla="*/ 948382 h 1027260"/>
              <a:gd name="connsiteX111" fmla="*/ 3736044 w 10753706"/>
              <a:gd name="connsiteY111" fmla="*/ 947759 h 1027260"/>
              <a:gd name="connsiteX112" fmla="*/ 3713136 w 10753706"/>
              <a:gd name="connsiteY112" fmla="*/ 946963 h 1027260"/>
              <a:gd name="connsiteX113" fmla="*/ 3695939 w 10753706"/>
              <a:gd name="connsiteY113" fmla="*/ 943639 h 1027260"/>
              <a:gd name="connsiteX114" fmla="*/ 3694125 w 10753706"/>
              <a:gd name="connsiteY114" fmla="*/ 940567 h 1027260"/>
              <a:gd name="connsiteX115" fmla="*/ 3681925 w 10753706"/>
              <a:gd name="connsiteY115" fmla="*/ 939706 h 1027260"/>
              <a:gd name="connsiteX116" fmla="*/ 3679204 w 10753706"/>
              <a:gd name="connsiteY116" fmla="*/ 938926 h 1027260"/>
              <a:gd name="connsiteX117" fmla="*/ 3615656 w 10753706"/>
              <a:gd name="connsiteY117" fmla="*/ 940320 h 1027260"/>
              <a:gd name="connsiteX118" fmla="*/ 3567983 w 10753706"/>
              <a:gd name="connsiteY118" fmla="*/ 935596 h 1027260"/>
              <a:gd name="connsiteX119" fmla="*/ 3422423 w 10753706"/>
              <a:gd name="connsiteY119" fmla="*/ 932129 h 1027260"/>
              <a:gd name="connsiteX120" fmla="*/ 3310925 w 10753706"/>
              <a:gd name="connsiteY120" fmla="*/ 911072 h 1027260"/>
              <a:gd name="connsiteX121" fmla="*/ 3139421 w 10753706"/>
              <a:gd name="connsiteY121" fmla="*/ 934151 h 1027260"/>
              <a:gd name="connsiteX122" fmla="*/ 2996922 w 10753706"/>
              <a:gd name="connsiteY122" fmla="*/ 927537 h 1027260"/>
              <a:gd name="connsiteX123" fmla="*/ 2982785 w 10753706"/>
              <a:gd name="connsiteY123" fmla="*/ 931453 h 1027260"/>
              <a:gd name="connsiteX124" fmla="*/ 2967478 w 10753706"/>
              <a:gd name="connsiteY124" fmla="*/ 933397 h 1027260"/>
              <a:gd name="connsiteX125" fmla="*/ 2948552 w 10753706"/>
              <a:gd name="connsiteY125" fmla="*/ 932961 h 1027260"/>
              <a:gd name="connsiteX126" fmla="*/ 2944404 w 10753706"/>
              <a:gd name="connsiteY126" fmla="*/ 934452 h 1027260"/>
              <a:gd name="connsiteX127" fmla="*/ 2908608 w 10753706"/>
              <a:gd name="connsiteY127" fmla="*/ 937205 h 1027260"/>
              <a:gd name="connsiteX128" fmla="*/ 2904443 w 10753706"/>
              <a:gd name="connsiteY128" fmla="*/ 936455 h 1027260"/>
              <a:gd name="connsiteX129" fmla="*/ 2868935 w 10753706"/>
              <a:gd name="connsiteY129" fmla="*/ 938022 h 1027260"/>
              <a:gd name="connsiteX130" fmla="*/ 2868586 w 10753706"/>
              <a:gd name="connsiteY130" fmla="*/ 937487 h 1027260"/>
              <a:gd name="connsiteX131" fmla="*/ 2859191 w 10753706"/>
              <a:gd name="connsiteY131" fmla="*/ 935503 h 1027260"/>
              <a:gd name="connsiteX132" fmla="*/ 2840915 w 10753706"/>
              <a:gd name="connsiteY132" fmla="*/ 932977 h 1027260"/>
              <a:gd name="connsiteX133" fmla="*/ 2763509 w 10753706"/>
              <a:gd name="connsiteY133" fmla="*/ 921850 h 1027260"/>
              <a:gd name="connsiteX134" fmla="*/ 2756121 w 10753706"/>
              <a:gd name="connsiteY134" fmla="*/ 921864 h 1027260"/>
              <a:gd name="connsiteX135" fmla="*/ 2755998 w 10753706"/>
              <a:gd name="connsiteY135" fmla="*/ 921739 h 1027260"/>
              <a:gd name="connsiteX136" fmla="*/ 2748255 w 10753706"/>
              <a:gd name="connsiteY136" fmla="*/ 921505 h 1027260"/>
              <a:gd name="connsiteX137" fmla="*/ 2694601 w 10753706"/>
              <a:gd name="connsiteY137" fmla="*/ 915575 h 1027260"/>
              <a:gd name="connsiteX138" fmla="*/ 2635357 w 10753706"/>
              <a:gd name="connsiteY138" fmla="*/ 910976 h 1027260"/>
              <a:gd name="connsiteX139" fmla="*/ 2601047 w 10753706"/>
              <a:gd name="connsiteY139" fmla="*/ 910263 h 1027260"/>
              <a:gd name="connsiteX140" fmla="*/ 2507482 w 10753706"/>
              <a:gd name="connsiteY140" fmla="*/ 906211 h 1027260"/>
              <a:gd name="connsiteX141" fmla="*/ 2413884 w 10753706"/>
              <a:gd name="connsiteY141" fmla="*/ 900545 h 1027260"/>
              <a:gd name="connsiteX142" fmla="*/ 2368912 w 10753706"/>
              <a:gd name="connsiteY142" fmla="*/ 888755 h 1027260"/>
              <a:gd name="connsiteX143" fmla="*/ 2349490 w 10753706"/>
              <a:gd name="connsiteY143" fmla="*/ 889719 h 1027260"/>
              <a:gd name="connsiteX144" fmla="*/ 2344290 w 10753706"/>
              <a:gd name="connsiteY144" fmla="*/ 890584 h 1027260"/>
              <a:gd name="connsiteX145" fmla="*/ 2336488 w 10753706"/>
              <a:gd name="connsiteY145" fmla="*/ 891058 h 1027260"/>
              <a:gd name="connsiteX146" fmla="*/ 2329015 w 10753706"/>
              <a:gd name="connsiteY146" fmla="*/ 891627 h 1027260"/>
              <a:gd name="connsiteX147" fmla="*/ 2293898 w 10753706"/>
              <a:gd name="connsiteY147" fmla="*/ 896431 h 1027260"/>
              <a:gd name="connsiteX148" fmla="*/ 2243927 w 10753706"/>
              <a:gd name="connsiteY148" fmla="*/ 888076 h 1027260"/>
              <a:gd name="connsiteX149" fmla="*/ 2223920 w 10753706"/>
              <a:gd name="connsiteY149" fmla="*/ 887331 h 1027260"/>
              <a:gd name="connsiteX150" fmla="*/ 2213081 w 10753706"/>
              <a:gd name="connsiteY150" fmla="*/ 886302 h 1027260"/>
              <a:gd name="connsiteX151" fmla="*/ 2212307 w 10753706"/>
              <a:gd name="connsiteY151" fmla="*/ 885829 h 1027260"/>
              <a:gd name="connsiteX152" fmla="*/ 2152321 w 10753706"/>
              <a:gd name="connsiteY152" fmla="*/ 894418 h 1027260"/>
              <a:gd name="connsiteX153" fmla="*/ 2140985 w 10753706"/>
              <a:gd name="connsiteY153" fmla="*/ 895968 h 1027260"/>
              <a:gd name="connsiteX154" fmla="*/ 2121210 w 10753706"/>
              <a:gd name="connsiteY154" fmla="*/ 899354 h 1027260"/>
              <a:gd name="connsiteX155" fmla="*/ 2119146 w 10753706"/>
              <a:gd name="connsiteY155" fmla="*/ 899033 h 1027260"/>
              <a:gd name="connsiteX156" fmla="*/ 2105666 w 10753706"/>
              <a:gd name="connsiteY156" fmla="*/ 902240 h 1027260"/>
              <a:gd name="connsiteX157" fmla="*/ 2094924 w 10753706"/>
              <a:gd name="connsiteY157" fmla="*/ 907203 h 1027260"/>
              <a:gd name="connsiteX158" fmla="*/ 1949478 w 10753706"/>
              <a:gd name="connsiteY158" fmla="*/ 913748 h 1027260"/>
              <a:gd name="connsiteX159" fmla="*/ 1749684 w 10753706"/>
              <a:gd name="connsiteY159" fmla="*/ 942223 h 1027260"/>
              <a:gd name="connsiteX160" fmla="*/ 1585576 w 10753706"/>
              <a:gd name="connsiteY160" fmla="*/ 954170 h 1027260"/>
              <a:gd name="connsiteX161" fmla="*/ 1476250 w 10753706"/>
              <a:gd name="connsiteY161" fmla="*/ 950653 h 1027260"/>
              <a:gd name="connsiteX162" fmla="*/ 1433927 w 10753706"/>
              <a:gd name="connsiteY162" fmla="*/ 959926 h 1027260"/>
              <a:gd name="connsiteX163" fmla="*/ 1414893 w 10753706"/>
              <a:gd name="connsiteY163" fmla="*/ 957671 h 1027260"/>
              <a:gd name="connsiteX164" fmla="*/ 1411585 w 10753706"/>
              <a:gd name="connsiteY164" fmla="*/ 957179 h 1027260"/>
              <a:gd name="connsiteX165" fmla="*/ 1398896 w 10753706"/>
              <a:gd name="connsiteY165" fmla="*/ 957460 h 1027260"/>
              <a:gd name="connsiteX166" fmla="*/ 1394632 w 10753706"/>
              <a:gd name="connsiteY166" fmla="*/ 954725 h 1027260"/>
              <a:gd name="connsiteX167" fmla="*/ 1375043 w 10753706"/>
              <a:gd name="connsiteY167" fmla="*/ 953132 h 1027260"/>
              <a:gd name="connsiteX168" fmla="*/ 1351876 w 10753706"/>
              <a:gd name="connsiteY168" fmla="*/ 954436 h 1027260"/>
              <a:gd name="connsiteX169" fmla="*/ 1242676 w 10753706"/>
              <a:gd name="connsiteY169" fmla="*/ 963767 h 1027260"/>
              <a:gd name="connsiteX170" fmla="*/ 1205993 w 10753706"/>
              <a:gd name="connsiteY170" fmla="*/ 974080 h 1027260"/>
              <a:gd name="connsiteX171" fmla="*/ 1052221 w 10753706"/>
              <a:gd name="connsiteY171" fmla="*/ 963954 h 1027260"/>
              <a:gd name="connsiteX172" fmla="*/ 968270 w 10753706"/>
              <a:gd name="connsiteY172" fmla="*/ 964761 h 1027260"/>
              <a:gd name="connsiteX173" fmla="*/ 874493 w 10753706"/>
              <a:gd name="connsiteY173" fmla="*/ 998122 h 1027260"/>
              <a:gd name="connsiteX174" fmla="*/ 814411 w 10753706"/>
              <a:gd name="connsiteY174" fmla="*/ 1007391 h 1027260"/>
              <a:gd name="connsiteX175" fmla="*/ 688604 w 10753706"/>
              <a:gd name="connsiteY175" fmla="*/ 1015631 h 1027260"/>
              <a:gd name="connsiteX176" fmla="*/ 618171 w 10753706"/>
              <a:gd name="connsiteY176" fmla="*/ 1027260 h 1027260"/>
              <a:gd name="connsiteX177" fmla="*/ 570379 w 10753706"/>
              <a:gd name="connsiteY177" fmla="*/ 1023487 h 1027260"/>
              <a:gd name="connsiteX178" fmla="*/ 482519 w 10753706"/>
              <a:gd name="connsiteY178" fmla="*/ 1002108 h 1027260"/>
              <a:gd name="connsiteX179" fmla="*/ 475319 w 10753706"/>
              <a:gd name="connsiteY179" fmla="*/ 1009922 h 1027260"/>
              <a:gd name="connsiteX180" fmla="*/ 431104 w 10753706"/>
              <a:gd name="connsiteY180" fmla="*/ 1009317 h 1027260"/>
              <a:gd name="connsiteX181" fmla="*/ 363782 w 10753706"/>
              <a:gd name="connsiteY181" fmla="*/ 1007585 h 1027260"/>
              <a:gd name="connsiteX182" fmla="*/ 325533 w 10753706"/>
              <a:gd name="connsiteY182" fmla="*/ 1008502 h 1027260"/>
              <a:gd name="connsiteX183" fmla="*/ 220429 w 10753706"/>
              <a:gd name="connsiteY183" fmla="*/ 1008927 h 1027260"/>
              <a:gd name="connsiteX184" fmla="*/ 114676 w 10753706"/>
              <a:gd name="connsiteY184" fmla="*/ 1007765 h 1027260"/>
              <a:gd name="connsiteX185" fmla="*/ 13470 w 10753706"/>
              <a:gd name="connsiteY185" fmla="*/ 998544 h 1027260"/>
              <a:gd name="connsiteX186" fmla="*/ 0 w 10753706"/>
              <a:gd name="connsiteY186" fmla="*/ 997355 h 1027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10753706" h="1027260">
                <a:moveTo>
                  <a:pt x="0" y="0"/>
                </a:moveTo>
                <a:lnTo>
                  <a:pt x="10753706" y="0"/>
                </a:lnTo>
                <a:lnTo>
                  <a:pt x="10748809" y="2522"/>
                </a:lnTo>
                <a:cubicBezTo>
                  <a:pt x="10744031" y="4644"/>
                  <a:pt x="10737551" y="7204"/>
                  <a:pt x="10725330" y="11977"/>
                </a:cubicBezTo>
                <a:cubicBezTo>
                  <a:pt x="10700888" y="21523"/>
                  <a:pt x="10652058" y="39304"/>
                  <a:pt x="10615423" y="52967"/>
                </a:cubicBezTo>
                <a:cubicBezTo>
                  <a:pt x="10598524" y="49017"/>
                  <a:pt x="10550674" y="61360"/>
                  <a:pt x="10533936" y="53095"/>
                </a:cubicBezTo>
                <a:cubicBezTo>
                  <a:pt x="10519435" y="55674"/>
                  <a:pt x="10480156" y="49393"/>
                  <a:pt x="10466876" y="45180"/>
                </a:cubicBezTo>
                <a:cubicBezTo>
                  <a:pt x="10443145" y="68059"/>
                  <a:pt x="10382269" y="71294"/>
                  <a:pt x="10355090" y="89741"/>
                </a:cubicBezTo>
                <a:cubicBezTo>
                  <a:pt x="10286222" y="95376"/>
                  <a:pt x="10146285" y="63529"/>
                  <a:pt x="10087145" y="66115"/>
                </a:cubicBezTo>
                <a:cubicBezTo>
                  <a:pt x="10067575" y="79584"/>
                  <a:pt x="10043111" y="68921"/>
                  <a:pt x="10015902" y="76178"/>
                </a:cubicBezTo>
                <a:cubicBezTo>
                  <a:pt x="9952302" y="84628"/>
                  <a:pt x="9893286" y="103337"/>
                  <a:pt x="9806005" y="102435"/>
                </a:cubicBezTo>
                <a:cubicBezTo>
                  <a:pt x="9782247" y="141133"/>
                  <a:pt x="9674787" y="151643"/>
                  <a:pt x="9602583" y="179170"/>
                </a:cubicBezTo>
                <a:cubicBezTo>
                  <a:pt x="9557658" y="187584"/>
                  <a:pt x="9478290" y="154235"/>
                  <a:pt x="9469719" y="174721"/>
                </a:cubicBezTo>
                <a:cubicBezTo>
                  <a:pt x="9443779" y="165070"/>
                  <a:pt x="9431317" y="185692"/>
                  <a:pt x="9408692" y="189513"/>
                </a:cubicBezTo>
                <a:cubicBezTo>
                  <a:pt x="9387154" y="183843"/>
                  <a:pt x="9380475" y="191089"/>
                  <a:pt x="9364151" y="194072"/>
                </a:cubicBezTo>
                <a:cubicBezTo>
                  <a:pt x="9354686" y="190222"/>
                  <a:pt x="9340485" y="191782"/>
                  <a:pt x="9337751" y="197579"/>
                </a:cubicBezTo>
                <a:cubicBezTo>
                  <a:pt x="9349566" y="209270"/>
                  <a:pt x="9297468" y="207714"/>
                  <a:pt x="9297166" y="216558"/>
                </a:cubicBezTo>
                <a:cubicBezTo>
                  <a:pt x="9269057" y="220999"/>
                  <a:pt x="9139630" y="221783"/>
                  <a:pt x="9123859" y="237356"/>
                </a:cubicBezTo>
                <a:cubicBezTo>
                  <a:pt x="9068176" y="249209"/>
                  <a:pt x="8975349" y="235349"/>
                  <a:pt x="8950741" y="238020"/>
                </a:cubicBezTo>
                <a:cubicBezTo>
                  <a:pt x="8916265" y="215428"/>
                  <a:pt x="8822808" y="292026"/>
                  <a:pt x="8718236" y="303148"/>
                </a:cubicBezTo>
                <a:cubicBezTo>
                  <a:pt x="8703111" y="302060"/>
                  <a:pt x="8695551" y="302792"/>
                  <a:pt x="8694011" y="308812"/>
                </a:cubicBezTo>
                <a:cubicBezTo>
                  <a:pt x="8661810" y="312764"/>
                  <a:pt x="8637956" y="329628"/>
                  <a:pt x="8611976" y="324819"/>
                </a:cubicBezTo>
                <a:cubicBezTo>
                  <a:pt x="8621849" y="336388"/>
                  <a:pt x="8562809" y="325917"/>
                  <a:pt x="8562074" y="337971"/>
                </a:cubicBezTo>
                <a:cubicBezTo>
                  <a:pt x="8543699" y="343978"/>
                  <a:pt x="8511321" y="356396"/>
                  <a:pt x="8501724" y="360865"/>
                </a:cubicBezTo>
                <a:lnTo>
                  <a:pt x="8504489" y="364790"/>
                </a:lnTo>
                <a:lnTo>
                  <a:pt x="8492774" y="366181"/>
                </a:lnTo>
                <a:lnTo>
                  <a:pt x="8466405" y="368724"/>
                </a:lnTo>
                <a:cubicBezTo>
                  <a:pt x="8455454" y="372229"/>
                  <a:pt x="8440175" y="385805"/>
                  <a:pt x="8427069" y="387211"/>
                </a:cubicBezTo>
                <a:cubicBezTo>
                  <a:pt x="8400442" y="392215"/>
                  <a:pt x="8397079" y="382989"/>
                  <a:pt x="8387766" y="377161"/>
                </a:cubicBezTo>
                <a:cubicBezTo>
                  <a:pt x="8369233" y="378548"/>
                  <a:pt x="8334756" y="390869"/>
                  <a:pt x="8315874" y="395527"/>
                </a:cubicBezTo>
                <a:cubicBezTo>
                  <a:pt x="8306664" y="400500"/>
                  <a:pt x="8272845" y="393679"/>
                  <a:pt x="8274474" y="405112"/>
                </a:cubicBezTo>
                <a:cubicBezTo>
                  <a:pt x="8255483" y="406194"/>
                  <a:pt x="8244963" y="408376"/>
                  <a:pt x="8234664" y="410219"/>
                </a:cubicBezTo>
                <a:lnTo>
                  <a:pt x="8211268" y="416791"/>
                </a:lnTo>
                <a:cubicBezTo>
                  <a:pt x="8204720" y="419941"/>
                  <a:pt x="8197411" y="422004"/>
                  <a:pt x="8188615" y="421755"/>
                </a:cubicBezTo>
                <a:lnTo>
                  <a:pt x="8179981" y="420402"/>
                </a:lnTo>
                <a:lnTo>
                  <a:pt x="8179307" y="422516"/>
                </a:lnTo>
                <a:cubicBezTo>
                  <a:pt x="8179027" y="425797"/>
                  <a:pt x="8175790" y="448341"/>
                  <a:pt x="8147929" y="450302"/>
                </a:cubicBezTo>
                <a:cubicBezTo>
                  <a:pt x="8130300" y="457967"/>
                  <a:pt x="8114933" y="461015"/>
                  <a:pt x="8089136" y="465283"/>
                </a:cubicBezTo>
                <a:cubicBezTo>
                  <a:pt x="8072810" y="465920"/>
                  <a:pt x="8069376" y="451569"/>
                  <a:pt x="8049973" y="454121"/>
                </a:cubicBezTo>
                <a:cubicBezTo>
                  <a:pt x="7974508" y="471465"/>
                  <a:pt x="8006050" y="447139"/>
                  <a:pt x="7965913" y="464415"/>
                </a:cubicBezTo>
                <a:cubicBezTo>
                  <a:pt x="7958234" y="466025"/>
                  <a:pt x="7951405" y="465800"/>
                  <a:pt x="7945093" y="464798"/>
                </a:cubicBezTo>
                <a:lnTo>
                  <a:pt x="7935335" y="462442"/>
                </a:lnTo>
                <a:lnTo>
                  <a:pt x="7904779" y="471429"/>
                </a:lnTo>
                <a:cubicBezTo>
                  <a:pt x="7889387" y="474999"/>
                  <a:pt x="7872867" y="477951"/>
                  <a:pt x="7855604" y="480199"/>
                </a:cubicBezTo>
                <a:cubicBezTo>
                  <a:pt x="7850005" y="476378"/>
                  <a:pt x="7838628" y="483595"/>
                  <a:pt x="7832630" y="485371"/>
                </a:cubicBezTo>
                <a:cubicBezTo>
                  <a:pt x="7831473" y="482645"/>
                  <a:pt x="7816623" y="482661"/>
                  <a:pt x="7812438" y="485391"/>
                </a:cubicBezTo>
                <a:cubicBezTo>
                  <a:pt x="7709470" y="505049"/>
                  <a:pt x="7759426" y="473956"/>
                  <a:pt x="7701399" y="495197"/>
                </a:cubicBezTo>
                <a:cubicBezTo>
                  <a:pt x="7690986" y="496989"/>
                  <a:pt x="7682397" y="496365"/>
                  <a:pt x="7674778" y="494723"/>
                </a:cubicBezTo>
                <a:lnTo>
                  <a:pt x="7660445" y="490194"/>
                </a:lnTo>
                <a:lnTo>
                  <a:pt x="7651781" y="493084"/>
                </a:lnTo>
                <a:cubicBezTo>
                  <a:pt x="7616113" y="496548"/>
                  <a:pt x="7603273" y="491735"/>
                  <a:pt x="7584807" y="499490"/>
                </a:cubicBezTo>
                <a:cubicBezTo>
                  <a:pt x="7549256" y="490212"/>
                  <a:pt x="7563949" y="500167"/>
                  <a:pt x="7541324" y="504184"/>
                </a:cubicBezTo>
                <a:cubicBezTo>
                  <a:pt x="7523851" y="508307"/>
                  <a:pt x="7559546" y="509825"/>
                  <a:pt x="7541756" y="512184"/>
                </a:cubicBezTo>
                <a:cubicBezTo>
                  <a:pt x="7520963" y="510864"/>
                  <a:pt x="7525755" y="520497"/>
                  <a:pt x="7503906" y="518551"/>
                </a:cubicBezTo>
                <a:cubicBezTo>
                  <a:pt x="7505924" y="510774"/>
                  <a:pt x="7464361" y="523683"/>
                  <a:pt x="7460411" y="517415"/>
                </a:cubicBezTo>
                <a:lnTo>
                  <a:pt x="7460116" y="517548"/>
                </a:lnTo>
                <a:cubicBezTo>
                  <a:pt x="7447785" y="530928"/>
                  <a:pt x="7310141" y="550568"/>
                  <a:pt x="7297810" y="563947"/>
                </a:cubicBezTo>
                <a:cubicBezTo>
                  <a:pt x="7221791" y="605698"/>
                  <a:pt x="7039072" y="646008"/>
                  <a:pt x="6946388" y="665244"/>
                </a:cubicBezTo>
                <a:cubicBezTo>
                  <a:pt x="6853704" y="684480"/>
                  <a:pt x="6804875" y="677485"/>
                  <a:pt x="6741704" y="679365"/>
                </a:cubicBezTo>
                <a:lnTo>
                  <a:pt x="6624680" y="677674"/>
                </a:lnTo>
                <a:lnTo>
                  <a:pt x="6605700" y="683566"/>
                </a:lnTo>
                <a:cubicBezTo>
                  <a:pt x="6603309" y="685184"/>
                  <a:pt x="6599550" y="685647"/>
                  <a:pt x="6576922" y="683030"/>
                </a:cubicBezTo>
                <a:cubicBezTo>
                  <a:pt x="6527275" y="698355"/>
                  <a:pt x="6440981" y="702347"/>
                  <a:pt x="6405123" y="721946"/>
                </a:cubicBezTo>
                <a:cubicBezTo>
                  <a:pt x="6407963" y="715467"/>
                  <a:pt x="6383450" y="712913"/>
                  <a:pt x="6368938" y="717341"/>
                </a:cubicBezTo>
                <a:cubicBezTo>
                  <a:pt x="6377914" y="692119"/>
                  <a:pt x="6315316" y="744281"/>
                  <a:pt x="6295102" y="729508"/>
                </a:cubicBezTo>
                <a:cubicBezTo>
                  <a:pt x="6300358" y="744473"/>
                  <a:pt x="6240070" y="776254"/>
                  <a:pt x="6202084" y="767091"/>
                </a:cubicBezTo>
                <a:cubicBezTo>
                  <a:pt x="6152826" y="774744"/>
                  <a:pt x="6122010" y="790367"/>
                  <a:pt x="6067157" y="790339"/>
                </a:cubicBezTo>
                <a:cubicBezTo>
                  <a:pt x="6066310" y="792484"/>
                  <a:pt x="6064283" y="794403"/>
                  <a:pt x="6061443" y="796151"/>
                </a:cubicBezTo>
                <a:lnTo>
                  <a:pt x="6051406" y="800684"/>
                </a:lnTo>
                <a:lnTo>
                  <a:pt x="6049097" y="800636"/>
                </a:lnTo>
                <a:cubicBezTo>
                  <a:pt x="6040408" y="801393"/>
                  <a:pt x="6036299" y="802645"/>
                  <a:pt x="6034222" y="804110"/>
                </a:cubicBezTo>
                <a:lnTo>
                  <a:pt x="6033121" y="806078"/>
                </a:lnTo>
                <a:lnTo>
                  <a:pt x="6023593" y="808842"/>
                </a:lnTo>
                <a:lnTo>
                  <a:pt x="6006639" y="815304"/>
                </a:lnTo>
                <a:lnTo>
                  <a:pt x="6001762" y="815557"/>
                </a:lnTo>
                <a:lnTo>
                  <a:pt x="5973534" y="823815"/>
                </a:lnTo>
                <a:lnTo>
                  <a:pt x="5972336" y="823476"/>
                </a:lnTo>
                <a:cubicBezTo>
                  <a:pt x="5969004" y="822901"/>
                  <a:pt x="5965329" y="822833"/>
                  <a:pt x="5960841" y="823819"/>
                </a:cubicBezTo>
                <a:cubicBezTo>
                  <a:pt x="5955860" y="815655"/>
                  <a:pt x="5953515" y="821882"/>
                  <a:pt x="5940719" y="825514"/>
                </a:cubicBezTo>
                <a:cubicBezTo>
                  <a:pt x="5930130" y="813644"/>
                  <a:pt x="5900943" y="827979"/>
                  <a:pt x="5884298" y="823806"/>
                </a:cubicBezTo>
                <a:cubicBezTo>
                  <a:pt x="5875133" y="826741"/>
                  <a:pt x="5865250" y="829630"/>
                  <a:pt x="5854779" y="832365"/>
                </a:cubicBezTo>
                <a:lnTo>
                  <a:pt x="5848382" y="833844"/>
                </a:lnTo>
                <a:lnTo>
                  <a:pt x="5848066" y="833772"/>
                </a:lnTo>
                <a:cubicBezTo>
                  <a:pt x="5846273" y="833879"/>
                  <a:pt x="5844018" y="834284"/>
                  <a:pt x="5840944" y="835132"/>
                </a:cubicBezTo>
                <a:lnTo>
                  <a:pt x="5836719" y="836539"/>
                </a:lnTo>
                <a:lnTo>
                  <a:pt x="5824311" y="839408"/>
                </a:lnTo>
                <a:lnTo>
                  <a:pt x="5818788" y="839727"/>
                </a:lnTo>
                <a:cubicBezTo>
                  <a:pt x="5797008" y="838594"/>
                  <a:pt x="5786883" y="822081"/>
                  <a:pt x="5763953" y="834282"/>
                </a:cubicBezTo>
                <a:cubicBezTo>
                  <a:pt x="5726813" y="837521"/>
                  <a:pt x="5699446" y="830949"/>
                  <a:pt x="5667748" y="840211"/>
                </a:cubicBezTo>
                <a:cubicBezTo>
                  <a:pt x="5632959" y="843205"/>
                  <a:pt x="5601436" y="842280"/>
                  <a:pt x="5573108" y="847611"/>
                </a:cubicBezTo>
                <a:cubicBezTo>
                  <a:pt x="5560030" y="845832"/>
                  <a:pt x="5549547" y="851598"/>
                  <a:pt x="5539137" y="851033"/>
                </a:cubicBezTo>
                <a:cubicBezTo>
                  <a:pt x="5528728" y="850467"/>
                  <a:pt x="5529256" y="837509"/>
                  <a:pt x="5510651" y="844215"/>
                </a:cubicBezTo>
                <a:cubicBezTo>
                  <a:pt x="5494241" y="833607"/>
                  <a:pt x="5466101" y="839171"/>
                  <a:pt x="5457331" y="839159"/>
                </a:cubicBezTo>
                <a:lnTo>
                  <a:pt x="5410613" y="834358"/>
                </a:lnTo>
                <a:lnTo>
                  <a:pt x="5370040" y="862127"/>
                </a:lnTo>
                <a:cubicBezTo>
                  <a:pt x="5357863" y="856469"/>
                  <a:pt x="5319115" y="868069"/>
                  <a:pt x="5318778" y="855310"/>
                </a:cubicBezTo>
                <a:cubicBezTo>
                  <a:pt x="5303920" y="857760"/>
                  <a:pt x="5296727" y="863736"/>
                  <a:pt x="5298645" y="855171"/>
                </a:cubicBezTo>
                <a:cubicBezTo>
                  <a:pt x="5287819" y="855897"/>
                  <a:pt x="5267444" y="857825"/>
                  <a:pt x="5253828" y="859670"/>
                </a:cubicBezTo>
                <a:lnTo>
                  <a:pt x="5216955" y="866245"/>
                </a:lnTo>
                <a:lnTo>
                  <a:pt x="5214344" y="868102"/>
                </a:lnTo>
                <a:cubicBezTo>
                  <a:pt x="5210778" y="868719"/>
                  <a:pt x="5200859" y="869042"/>
                  <a:pt x="5195561" y="869949"/>
                </a:cubicBezTo>
                <a:lnTo>
                  <a:pt x="5182555" y="873542"/>
                </a:lnTo>
                <a:cubicBezTo>
                  <a:pt x="5178496" y="875023"/>
                  <a:pt x="5175066" y="876746"/>
                  <a:pt x="5172552" y="878801"/>
                </a:cubicBezTo>
                <a:cubicBezTo>
                  <a:pt x="5121406" y="873797"/>
                  <a:pt x="5080096" y="886529"/>
                  <a:pt x="5027993" y="889666"/>
                </a:cubicBezTo>
                <a:cubicBezTo>
                  <a:pt x="4999924" y="877115"/>
                  <a:pt x="4946973" y="919452"/>
                  <a:pt x="4939844" y="934802"/>
                </a:cubicBezTo>
                <a:cubicBezTo>
                  <a:pt x="4895154" y="940701"/>
                  <a:pt x="4844006" y="928240"/>
                  <a:pt x="4792576" y="934820"/>
                </a:cubicBezTo>
                <a:lnTo>
                  <a:pt x="4602423" y="958063"/>
                </a:lnTo>
                <a:cubicBezTo>
                  <a:pt x="4488530" y="967131"/>
                  <a:pt x="4399004" y="969822"/>
                  <a:pt x="4290656" y="969152"/>
                </a:cubicBezTo>
                <a:cubicBezTo>
                  <a:pt x="4182308" y="968482"/>
                  <a:pt x="4046938" y="971167"/>
                  <a:pt x="3952334" y="954043"/>
                </a:cubicBezTo>
                <a:lnTo>
                  <a:pt x="3858560" y="948781"/>
                </a:lnTo>
                <a:lnTo>
                  <a:pt x="3846597" y="948382"/>
                </a:lnTo>
                <a:cubicBezTo>
                  <a:pt x="3807516" y="956616"/>
                  <a:pt x="3767475" y="941640"/>
                  <a:pt x="3736044" y="947759"/>
                </a:cubicBezTo>
                <a:cubicBezTo>
                  <a:pt x="3727323" y="948128"/>
                  <a:pt x="3719828" y="947771"/>
                  <a:pt x="3713136" y="946963"/>
                </a:cubicBezTo>
                <a:lnTo>
                  <a:pt x="3695939" y="943639"/>
                </a:lnTo>
                <a:lnTo>
                  <a:pt x="3694125" y="940567"/>
                </a:lnTo>
                <a:lnTo>
                  <a:pt x="3681925" y="939706"/>
                </a:lnTo>
                <a:lnTo>
                  <a:pt x="3679204" y="938926"/>
                </a:lnTo>
                <a:cubicBezTo>
                  <a:pt x="3668160" y="939028"/>
                  <a:pt x="3634193" y="940875"/>
                  <a:pt x="3615656" y="940320"/>
                </a:cubicBezTo>
                <a:cubicBezTo>
                  <a:pt x="3582626" y="936974"/>
                  <a:pt x="3593904" y="949140"/>
                  <a:pt x="3567983" y="935596"/>
                </a:cubicBezTo>
                <a:cubicBezTo>
                  <a:pt x="3504185" y="939048"/>
                  <a:pt x="3482818" y="922224"/>
                  <a:pt x="3422423" y="932129"/>
                </a:cubicBezTo>
                <a:cubicBezTo>
                  <a:pt x="3369166" y="933413"/>
                  <a:pt x="3329486" y="910108"/>
                  <a:pt x="3310925" y="911072"/>
                </a:cubicBezTo>
                <a:cubicBezTo>
                  <a:pt x="3261363" y="909787"/>
                  <a:pt x="3198415" y="933574"/>
                  <a:pt x="3139421" y="934151"/>
                </a:cubicBezTo>
                <a:cubicBezTo>
                  <a:pt x="3088799" y="931012"/>
                  <a:pt x="3038941" y="938464"/>
                  <a:pt x="2996922" y="927537"/>
                </a:cubicBezTo>
                <a:cubicBezTo>
                  <a:pt x="2992673" y="929234"/>
                  <a:pt x="2987900" y="930498"/>
                  <a:pt x="2982785" y="931453"/>
                </a:cubicBezTo>
                <a:lnTo>
                  <a:pt x="2967478" y="933397"/>
                </a:lnTo>
                <a:lnTo>
                  <a:pt x="2948552" y="932961"/>
                </a:lnTo>
                <a:lnTo>
                  <a:pt x="2944404" y="934452"/>
                </a:lnTo>
                <a:lnTo>
                  <a:pt x="2908608" y="937205"/>
                </a:lnTo>
                <a:lnTo>
                  <a:pt x="2904443" y="936455"/>
                </a:lnTo>
                <a:lnTo>
                  <a:pt x="2868935" y="938022"/>
                </a:lnTo>
                <a:lnTo>
                  <a:pt x="2868586" y="937487"/>
                </a:lnTo>
                <a:cubicBezTo>
                  <a:pt x="2866994" y="936327"/>
                  <a:pt x="2864292" y="935538"/>
                  <a:pt x="2859191" y="935503"/>
                </a:cubicBezTo>
                <a:cubicBezTo>
                  <a:pt x="2869075" y="927418"/>
                  <a:pt x="2856828" y="932364"/>
                  <a:pt x="2840915" y="932977"/>
                </a:cubicBezTo>
                <a:lnTo>
                  <a:pt x="2763509" y="921850"/>
                </a:lnTo>
                <a:lnTo>
                  <a:pt x="2756121" y="921864"/>
                </a:lnTo>
                <a:cubicBezTo>
                  <a:pt x="2756081" y="921822"/>
                  <a:pt x="2756039" y="921781"/>
                  <a:pt x="2755998" y="921739"/>
                </a:cubicBezTo>
                <a:cubicBezTo>
                  <a:pt x="2754445" y="921476"/>
                  <a:pt x="2752036" y="921380"/>
                  <a:pt x="2748255" y="921505"/>
                </a:cubicBezTo>
                <a:lnTo>
                  <a:pt x="2694601" y="915575"/>
                </a:lnTo>
                <a:cubicBezTo>
                  <a:pt x="2671223" y="919874"/>
                  <a:pt x="2666972" y="913376"/>
                  <a:pt x="2635357" y="910976"/>
                </a:cubicBezTo>
                <a:cubicBezTo>
                  <a:pt x="2621906" y="915051"/>
                  <a:pt x="2611315" y="913542"/>
                  <a:pt x="2601047" y="910263"/>
                </a:cubicBezTo>
                <a:cubicBezTo>
                  <a:pt x="2570084" y="912074"/>
                  <a:pt x="2542135" y="907435"/>
                  <a:pt x="2507482" y="906211"/>
                </a:cubicBezTo>
                <a:cubicBezTo>
                  <a:pt x="2469706" y="911437"/>
                  <a:pt x="2450920" y="901812"/>
                  <a:pt x="2413884" y="900545"/>
                </a:cubicBezTo>
                <a:cubicBezTo>
                  <a:pt x="2381338" y="909664"/>
                  <a:pt x="2387753" y="892438"/>
                  <a:pt x="2368912" y="888755"/>
                </a:cubicBezTo>
                <a:lnTo>
                  <a:pt x="2349490" y="889719"/>
                </a:lnTo>
                <a:lnTo>
                  <a:pt x="2344290" y="890584"/>
                </a:lnTo>
                <a:cubicBezTo>
                  <a:pt x="2340673" y="891041"/>
                  <a:pt x="2338228" y="891167"/>
                  <a:pt x="2336488" y="891058"/>
                </a:cubicBezTo>
                <a:lnTo>
                  <a:pt x="2329015" y="891627"/>
                </a:lnTo>
                <a:cubicBezTo>
                  <a:pt x="2316843" y="893039"/>
                  <a:pt x="2305064" y="894669"/>
                  <a:pt x="2293898" y="896431"/>
                </a:cubicBezTo>
                <a:cubicBezTo>
                  <a:pt x="2282637" y="890404"/>
                  <a:pt x="2242346" y="900851"/>
                  <a:pt x="2243927" y="888076"/>
                </a:cubicBezTo>
                <a:cubicBezTo>
                  <a:pt x="2228778" y="890081"/>
                  <a:pt x="2220725" y="895845"/>
                  <a:pt x="2223920" y="887331"/>
                </a:cubicBezTo>
                <a:cubicBezTo>
                  <a:pt x="2218877" y="887756"/>
                  <a:pt x="2215583" y="887254"/>
                  <a:pt x="2213081" y="886302"/>
                </a:cubicBezTo>
                <a:lnTo>
                  <a:pt x="2212307" y="885829"/>
                </a:lnTo>
                <a:lnTo>
                  <a:pt x="2152321" y="894418"/>
                </a:lnTo>
                <a:lnTo>
                  <a:pt x="2140985" y="895968"/>
                </a:lnTo>
                <a:lnTo>
                  <a:pt x="2121210" y="899354"/>
                </a:lnTo>
                <a:lnTo>
                  <a:pt x="2119146" y="899033"/>
                </a:lnTo>
                <a:lnTo>
                  <a:pt x="2105666" y="902240"/>
                </a:lnTo>
                <a:cubicBezTo>
                  <a:pt x="2101407" y="903601"/>
                  <a:pt x="2097735" y="905221"/>
                  <a:pt x="2094924" y="907203"/>
                </a:cubicBezTo>
                <a:cubicBezTo>
                  <a:pt x="2044793" y="900664"/>
                  <a:pt x="2001785" y="912168"/>
                  <a:pt x="1949478" y="913748"/>
                </a:cubicBezTo>
                <a:cubicBezTo>
                  <a:pt x="1891937" y="919585"/>
                  <a:pt x="1810334" y="935486"/>
                  <a:pt x="1749684" y="942223"/>
                </a:cubicBezTo>
                <a:lnTo>
                  <a:pt x="1585576" y="954170"/>
                </a:lnTo>
                <a:cubicBezTo>
                  <a:pt x="1549165" y="943719"/>
                  <a:pt x="1511425" y="950847"/>
                  <a:pt x="1476250" y="950653"/>
                </a:cubicBezTo>
                <a:cubicBezTo>
                  <a:pt x="1488515" y="961596"/>
                  <a:pt x="1432660" y="946795"/>
                  <a:pt x="1433927" y="959926"/>
                </a:cubicBezTo>
                <a:cubicBezTo>
                  <a:pt x="1427485" y="959475"/>
                  <a:pt x="1421205" y="958623"/>
                  <a:pt x="1414893" y="957671"/>
                </a:cubicBezTo>
                <a:lnTo>
                  <a:pt x="1411585" y="957179"/>
                </a:lnTo>
                <a:lnTo>
                  <a:pt x="1398896" y="957460"/>
                </a:lnTo>
                <a:lnTo>
                  <a:pt x="1394632" y="954725"/>
                </a:lnTo>
                <a:lnTo>
                  <a:pt x="1375043" y="953132"/>
                </a:lnTo>
                <a:cubicBezTo>
                  <a:pt x="1367813" y="952970"/>
                  <a:pt x="1360155" y="953305"/>
                  <a:pt x="1351876" y="954436"/>
                </a:cubicBezTo>
                <a:cubicBezTo>
                  <a:pt x="1325912" y="963028"/>
                  <a:pt x="1274459" y="952492"/>
                  <a:pt x="1242676" y="963767"/>
                </a:cubicBezTo>
                <a:cubicBezTo>
                  <a:pt x="1230276" y="966918"/>
                  <a:pt x="1216715" y="977098"/>
                  <a:pt x="1205993" y="974080"/>
                </a:cubicBezTo>
                <a:cubicBezTo>
                  <a:pt x="1174251" y="974112"/>
                  <a:pt x="1086982" y="964420"/>
                  <a:pt x="1052221" y="963954"/>
                </a:cubicBezTo>
                <a:cubicBezTo>
                  <a:pt x="1038515" y="970622"/>
                  <a:pt x="1009522" y="962342"/>
                  <a:pt x="968270" y="964761"/>
                </a:cubicBezTo>
                <a:cubicBezTo>
                  <a:pt x="943437" y="973698"/>
                  <a:pt x="900136" y="991017"/>
                  <a:pt x="874493" y="998122"/>
                </a:cubicBezTo>
                <a:cubicBezTo>
                  <a:pt x="848849" y="1005226"/>
                  <a:pt x="853424" y="1009427"/>
                  <a:pt x="814411" y="1007391"/>
                </a:cubicBezTo>
                <a:cubicBezTo>
                  <a:pt x="765926" y="1022821"/>
                  <a:pt x="732885" y="1009859"/>
                  <a:pt x="688604" y="1015631"/>
                </a:cubicBezTo>
                <a:cubicBezTo>
                  <a:pt x="638045" y="1020877"/>
                  <a:pt x="677999" y="1011556"/>
                  <a:pt x="618171" y="1027260"/>
                </a:cubicBezTo>
                <a:cubicBezTo>
                  <a:pt x="609680" y="1023165"/>
                  <a:pt x="583253" y="1020277"/>
                  <a:pt x="570379" y="1023487"/>
                </a:cubicBezTo>
                <a:cubicBezTo>
                  <a:pt x="543992" y="1022523"/>
                  <a:pt x="505183" y="1001686"/>
                  <a:pt x="482519" y="1002108"/>
                </a:cubicBezTo>
                <a:cubicBezTo>
                  <a:pt x="464011" y="1002285"/>
                  <a:pt x="495211" y="1007995"/>
                  <a:pt x="475319" y="1009922"/>
                </a:cubicBezTo>
                <a:cubicBezTo>
                  <a:pt x="450818" y="1011135"/>
                  <a:pt x="454804" y="1022539"/>
                  <a:pt x="431104" y="1009317"/>
                </a:cubicBezTo>
                <a:cubicBezTo>
                  <a:pt x="406857" y="1014651"/>
                  <a:pt x="399686" y="1008456"/>
                  <a:pt x="363782" y="1007585"/>
                </a:cubicBezTo>
                <a:cubicBezTo>
                  <a:pt x="350440" y="1012231"/>
                  <a:pt x="338145" y="1011245"/>
                  <a:pt x="325533" y="1008502"/>
                </a:cubicBezTo>
                <a:cubicBezTo>
                  <a:pt x="291944" y="1011745"/>
                  <a:pt x="259251" y="1008497"/>
                  <a:pt x="220429" y="1008927"/>
                </a:cubicBezTo>
                <a:cubicBezTo>
                  <a:pt x="180594" y="1015852"/>
                  <a:pt x="156150" y="1007265"/>
                  <a:pt x="114676" y="1007765"/>
                </a:cubicBezTo>
                <a:cubicBezTo>
                  <a:pt x="85718" y="1006195"/>
                  <a:pt x="43316" y="1001491"/>
                  <a:pt x="13470" y="998544"/>
                </a:cubicBezTo>
                <a:lnTo>
                  <a:pt x="0" y="997355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latshållare för innehåll 3">
            <a:extLst>
              <a:ext uri="{FF2B5EF4-FFF2-40B4-BE49-F238E27FC236}">
                <a16:creationId xmlns:a16="http://schemas.microsoft.com/office/drawing/2014/main" id="{134F188E-606E-371E-AE03-87D754372F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7421" y="5292000"/>
            <a:ext cx="4407879" cy="1630914"/>
          </a:xfrm>
          <a:prstGeom prst="rect">
            <a:avLst/>
          </a:prstGeom>
        </p:spPr>
      </p:pic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67A03DE3-04EF-0E96-DAE5-FA9021A0E9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0035"/>
            <a:ext cx="6991350" cy="3659378"/>
          </a:xfrm>
        </p:spPr>
        <p:txBody>
          <a:bodyPr>
            <a:normAutofit fontScale="77500" lnSpcReduction="20000"/>
          </a:bodyPr>
          <a:lstStyle/>
          <a:p>
            <a:r>
              <a:rPr lang="sv-SE" b="1" dirty="0"/>
              <a:t>Bana</a:t>
            </a:r>
            <a:endParaRPr lang="sv-SE" dirty="0"/>
          </a:p>
          <a:p>
            <a:r>
              <a:rPr lang="sv-SE" dirty="0" err="1"/>
              <a:t>Tees</a:t>
            </a:r>
            <a:r>
              <a:rPr lang="sv-SE" dirty="0"/>
              <a:t> ombyggnad korthålen (alla)	</a:t>
            </a:r>
          </a:p>
          <a:p>
            <a:pPr marL="0" indent="0">
              <a:buNone/>
            </a:pPr>
            <a:r>
              <a:rPr lang="sv-SE" dirty="0"/>
              <a:t>samt hål 1 och 6. totalt 6 </a:t>
            </a:r>
            <a:r>
              <a:rPr lang="sv-SE" dirty="0" err="1"/>
              <a:t>tees</a:t>
            </a:r>
            <a:r>
              <a:rPr lang="sv-SE" dirty="0"/>
              <a:t>                 600 000 kr</a:t>
            </a:r>
          </a:p>
          <a:p>
            <a:r>
              <a:rPr lang="sv-SE" dirty="0"/>
              <a:t>Flytt av tee hål 11 vänster		50 000 kr</a:t>
            </a:r>
          </a:p>
          <a:p>
            <a:r>
              <a:rPr lang="sv-SE" dirty="0"/>
              <a:t>Individuell bevattning </a:t>
            </a:r>
          </a:p>
          <a:p>
            <a:pPr marL="0" indent="0">
              <a:buNone/>
            </a:pPr>
            <a:r>
              <a:rPr lang="sv-SE" dirty="0"/>
              <a:t>greener 50´/ green		                900 000 kr</a:t>
            </a:r>
          </a:p>
          <a:p>
            <a:r>
              <a:rPr lang="sv-SE" dirty="0"/>
              <a:t>Vägar hål 1, 6, 7 och 13.  		100 000 kr</a:t>
            </a:r>
          </a:p>
          <a:p>
            <a:r>
              <a:rPr lang="sv-SE" dirty="0"/>
              <a:t>Asfaltering av ovan vägar		300-400 000kr</a:t>
            </a:r>
          </a:p>
          <a:p>
            <a:r>
              <a:rPr lang="sv-SE" dirty="0"/>
              <a:t>Ny verkstad kostnad ?		1 000-1 500 000 kr</a:t>
            </a:r>
          </a:p>
          <a:p>
            <a:r>
              <a:rPr lang="sv-SE" b="1" dirty="0"/>
              <a:t>Totalt 3 550 000</a:t>
            </a:r>
          </a:p>
          <a:p>
            <a:endParaRPr lang="sv-SE" dirty="0"/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97FFED1B-C43C-41F4-9A59-C458461D0191}"/>
              </a:ext>
            </a:extLst>
          </p:cNvPr>
          <p:cNvSpPr txBox="1"/>
          <p:nvPr/>
        </p:nvSpPr>
        <p:spPr>
          <a:xfrm>
            <a:off x="1184666" y="221368"/>
            <a:ext cx="6096000" cy="16190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sv-SE" sz="4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Underhållsplan 	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sv-SE" sz="4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Bana samt maskinpark</a:t>
            </a:r>
          </a:p>
        </p:txBody>
      </p:sp>
    </p:spTree>
    <p:extLst>
      <p:ext uri="{BB962C8B-B14F-4D97-AF65-F5344CB8AC3E}">
        <p14:creationId xmlns:p14="http://schemas.microsoft.com/office/powerpoint/2010/main" val="26855842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6234DCA-A424-D97F-1DFA-4B973C7F23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7D2AE8FF-9E53-1D11-8DE3-559B222E18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A171B54-461D-947C-63F7-84E39EE137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1766176" cy="2061837"/>
          </a:xfrm>
          <a:custGeom>
            <a:avLst/>
            <a:gdLst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13657 w 10768629"/>
              <a:gd name="connsiteY144" fmla="*/ 1730706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84330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</a:cxnLst>
            <a:rect l="l" t="t" r="r" b="b"/>
            <a:pathLst>
              <a:path w="10768629" h="1978172">
                <a:moveTo>
                  <a:pt x="0" y="0"/>
                </a:moveTo>
                <a:lnTo>
                  <a:pt x="10768629" y="0"/>
                </a:lnTo>
                <a:lnTo>
                  <a:pt x="10733254" y="31439"/>
                </a:lnTo>
                <a:lnTo>
                  <a:pt x="10727085" y="37910"/>
                </a:lnTo>
                <a:cubicBezTo>
                  <a:pt x="10712973" y="56080"/>
                  <a:pt x="10699457" y="78430"/>
                  <a:pt x="10675953" y="68623"/>
                </a:cubicBezTo>
                <a:cubicBezTo>
                  <a:pt x="10685972" y="89202"/>
                  <a:pt x="10641629" y="69781"/>
                  <a:pt x="10637091" y="90361"/>
                </a:cubicBezTo>
                <a:cubicBezTo>
                  <a:pt x="10635214" y="107005"/>
                  <a:pt x="10621323" y="104993"/>
                  <a:pt x="10610971" y="110764"/>
                </a:cubicBezTo>
                <a:cubicBezTo>
                  <a:pt x="10603980" y="127568"/>
                  <a:pt x="10551417" y="141180"/>
                  <a:pt x="10532872" y="138028"/>
                </a:cubicBezTo>
                <a:cubicBezTo>
                  <a:pt x="10480300" y="119072"/>
                  <a:pt x="10440532" y="186296"/>
                  <a:pt x="10398558" y="172911"/>
                </a:cubicBezTo>
                <a:cubicBezTo>
                  <a:pt x="10387708" y="174114"/>
                  <a:pt x="10378792" y="177646"/>
                  <a:pt x="10371128" y="182609"/>
                </a:cubicBezTo>
                <a:lnTo>
                  <a:pt x="10352178" y="199976"/>
                </a:lnTo>
                <a:lnTo>
                  <a:pt x="10351815" y="211879"/>
                </a:lnTo>
                <a:lnTo>
                  <a:pt x="10337471" y="218661"/>
                </a:lnTo>
                <a:lnTo>
                  <a:pt x="10334625" y="222351"/>
                </a:lnTo>
                <a:cubicBezTo>
                  <a:pt x="10321108" y="225227"/>
                  <a:pt x="10278615" y="228401"/>
                  <a:pt x="10256365" y="235917"/>
                </a:cubicBezTo>
                <a:cubicBezTo>
                  <a:pt x="10218136" y="258033"/>
                  <a:pt x="10224552" y="209685"/>
                  <a:pt x="10201127" y="267448"/>
                </a:cubicBezTo>
                <a:cubicBezTo>
                  <a:pt x="10121320" y="273476"/>
                  <a:pt x="10040763" y="345580"/>
                  <a:pt x="9961218" y="326720"/>
                </a:cubicBezTo>
                <a:cubicBezTo>
                  <a:pt x="9980173" y="341621"/>
                  <a:pt x="9883038" y="318484"/>
                  <a:pt x="9859715" y="355698"/>
                </a:cubicBezTo>
                <a:cubicBezTo>
                  <a:pt x="9812822" y="367758"/>
                  <a:pt x="9752089" y="383830"/>
                  <a:pt x="9679867" y="399081"/>
                </a:cubicBezTo>
                <a:cubicBezTo>
                  <a:pt x="9618357" y="415668"/>
                  <a:pt x="9525492" y="446315"/>
                  <a:pt x="9490654" y="455225"/>
                </a:cubicBezTo>
                <a:lnTo>
                  <a:pt x="9470837" y="452539"/>
                </a:lnTo>
                <a:lnTo>
                  <a:pt x="9469082" y="454891"/>
                </a:lnTo>
                <a:cubicBezTo>
                  <a:pt x="9460057" y="461184"/>
                  <a:pt x="9453495" y="461729"/>
                  <a:pt x="9448038" y="459733"/>
                </a:cubicBezTo>
                <a:lnTo>
                  <a:pt x="9396821" y="455795"/>
                </a:lnTo>
                <a:lnTo>
                  <a:pt x="9392197" y="459796"/>
                </a:lnTo>
                <a:lnTo>
                  <a:pt x="9347994" y="464462"/>
                </a:lnTo>
                <a:cubicBezTo>
                  <a:pt x="9347959" y="465155"/>
                  <a:pt x="9347925" y="465846"/>
                  <a:pt x="9347889" y="466539"/>
                </a:cubicBezTo>
                <a:cubicBezTo>
                  <a:pt x="9346648" y="471307"/>
                  <a:pt x="9343831" y="475025"/>
                  <a:pt x="9337639" y="476654"/>
                </a:cubicBezTo>
                <a:cubicBezTo>
                  <a:pt x="9354547" y="503661"/>
                  <a:pt x="9307720" y="510631"/>
                  <a:pt x="9287964" y="513052"/>
                </a:cubicBezTo>
                <a:cubicBezTo>
                  <a:pt x="9269905" y="526173"/>
                  <a:pt x="9245386" y="544358"/>
                  <a:pt x="9229283" y="555377"/>
                </a:cubicBezTo>
                <a:lnTo>
                  <a:pt x="9220274" y="557502"/>
                </a:lnTo>
                <a:cubicBezTo>
                  <a:pt x="9220250" y="557668"/>
                  <a:pt x="9220226" y="557835"/>
                  <a:pt x="9220202" y="558001"/>
                </a:cubicBezTo>
                <a:cubicBezTo>
                  <a:pt x="9218468" y="559434"/>
                  <a:pt x="9215591" y="560497"/>
                  <a:pt x="9210908" y="561147"/>
                </a:cubicBezTo>
                <a:lnTo>
                  <a:pt x="9186374" y="565502"/>
                </a:lnTo>
                <a:lnTo>
                  <a:pt x="9181058" y="569943"/>
                </a:lnTo>
                <a:lnTo>
                  <a:pt x="9167549" y="584727"/>
                </a:lnTo>
                <a:lnTo>
                  <a:pt x="9149110" y="598906"/>
                </a:lnTo>
                <a:cubicBezTo>
                  <a:pt x="9133575" y="594395"/>
                  <a:pt x="9087390" y="636567"/>
                  <a:pt x="9078556" y="644039"/>
                </a:cubicBezTo>
                <a:lnTo>
                  <a:pt x="8996399" y="690055"/>
                </a:lnTo>
                <a:cubicBezTo>
                  <a:pt x="8913147" y="777045"/>
                  <a:pt x="8867993" y="772591"/>
                  <a:pt x="8803791" y="813860"/>
                </a:cubicBezTo>
                <a:cubicBezTo>
                  <a:pt x="8745270" y="819906"/>
                  <a:pt x="8690049" y="823612"/>
                  <a:pt x="8636202" y="848463"/>
                </a:cubicBezTo>
                <a:cubicBezTo>
                  <a:pt x="8594799" y="860014"/>
                  <a:pt x="8568613" y="864779"/>
                  <a:pt x="8555372" y="883171"/>
                </a:cubicBezTo>
                <a:lnTo>
                  <a:pt x="8507229" y="901665"/>
                </a:lnTo>
                <a:lnTo>
                  <a:pt x="8428473" y="927985"/>
                </a:lnTo>
                <a:cubicBezTo>
                  <a:pt x="8428287" y="929817"/>
                  <a:pt x="8428100" y="931648"/>
                  <a:pt x="8427914" y="933480"/>
                </a:cubicBezTo>
                <a:lnTo>
                  <a:pt x="8420327" y="941984"/>
                </a:lnTo>
                <a:lnTo>
                  <a:pt x="8394729" y="948347"/>
                </a:lnTo>
                <a:lnTo>
                  <a:pt x="8380548" y="987916"/>
                </a:lnTo>
                <a:lnTo>
                  <a:pt x="8375330" y="965444"/>
                </a:lnTo>
                <a:cubicBezTo>
                  <a:pt x="8372375" y="964202"/>
                  <a:pt x="8344433" y="977378"/>
                  <a:pt x="8340796" y="980522"/>
                </a:cubicBezTo>
                <a:cubicBezTo>
                  <a:pt x="8328292" y="982128"/>
                  <a:pt x="8319237" y="991089"/>
                  <a:pt x="8304438" y="996739"/>
                </a:cubicBezTo>
                <a:cubicBezTo>
                  <a:pt x="8297193" y="1005683"/>
                  <a:pt x="8289328" y="1014568"/>
                  <a:pt x="8280929" y="1023089"/>
                </a:cubicBezTo>
                <a:lnTo>
                  <a:pt x="8275760" y="1027772"/>
                </a:lnTo>
                <a:lnTo>
                  <a:pt x="8275478" y="1027605"/>
                </a:lnTo>
                <a:cubicBezTo>
                  <a:pt x="8273970" y="1028076"/>
                  <a:pt x="8251461" y="1029408"/>
                  <a:pt x="8249003" y="1032033"/>
                </a:cubicBezTo>
                <a:lnTo>
                  <a:pt x="8203836" y="1037347"/>
                </a:lnTo>
                <a:cubicBezTo>
                  <a:pt x="8172789" y="1049890"/>
                  <a:pt x="8148166" y="1034625"/>
                  <a:pt x="8122936" y="1063113"/>
                </a:cubicBezTo>
                <a:cubicBezTo>
                  <a:pt x="8093850" y="1074757"/>
                  <a:pt x="8066781" y="1075350"/>
                  <a:pt x="8043658" y="1092746"/>
                </a:cubicBezTo>
                <a:cubicBezTo>
                  <a:pt x="8032157" y="1089174"/>
                  <a:pt x="8022145" y="1089998"/>
                  <a:pt x="8015351" y="1105478"/>
                </a:cubicBezTo>
                <a:cubicBezTo>
                  <a:pt x="7987544" y="1113006"/>
                  <a:pt x="7977708" y="1099152"/>
                  <a:pt x="7963145" y="1119346"/>
                </a:cubicBezTo>
                <a:cubicBezTo>
                  <a:pt x="7942622" y="1098880"/>
                  <a:pt x="7943760" y="1109516"/>
                  <a:pt x="7938145" y="1120225"/>
                </a:cubicBezTo>
                <a:lnTo>
                  <a:pt x="7937238" y="1121204"/>
                </a:lnTo>
                <a:lnTo>
                  <a:pt x="7934398" y="1118240"/>
                </a:lnTo>
                <a:lnTo>
                  <a:pt x="7918248" y="1124371"/>
                </a:lnTo>
                <a:lnTo>
                  <a:pt x="7914119" y="1127653"/>
                </a:lnTo>
                <a:cubicBezTo>
                  <a:pt x="7911201" y="1129547"/>
                  <a:pt x="7909169" y="1130331"/>
                  <a:pt x="7907658" y="1130350"/>
                </a:cubicBezTo>
                <a:lnTo>
                  <a:pt x="7907434" y="1130103"/>
                </a:lnTo>
                <a:lnTo>
                  <a:pt x="7901508" y="1133245"/>
                </a:lnTo>
                <a:cubicBezTo>
                  <a:pt x="7891644" y="1139271"/>
                  <a:pt x="7882185" y="1145815"/>
                  <a:pt x="7873287" y="1152609"/>
                </a:cubicBezTo>
                <a:cubicBezTo>
                  <a:pt x="7864672" y="1141906"/>
                  <a:pt x="7845199" y="1159242"/>
                  <a:pt x="7834833" y="1153868"/>
                </a:cubicBezTo>
                <a:lnTo>
                  <a:pt x="7828661" y="1139994"/>
                </a:lnTo>
                <a:lnTo>
                  <a:pt x="7823966" y="1143178"/>
                </a:lnTo>
                <a:lnTo>
                  <a:pt x="7815078" y="1151776"/>
                </a:lnTo>
                <a:cubicBezTo>
                  <a:pt x="7813692" y="1152943"/>
                  <a:pt x="7812687" y="1153116"/>
                  <a:pt x="7812026" y="1151522"/>
                </a:cubicBezTo>
                <a:cubicBezTo>
                  <a:pt x="7806555" y="1153054"/>
                  <a:pt x="7788673" y="1159989"/>
                  <a:pt x="7782249" y="1160970"/>
                </a:cubicBezTo>
                <a:lnTo>
                  <a:pt x="7773476" y="1157414"/>
                </a:lnTo>
                <a:lnTo>
                  <a:pt x="7769600" y="1157365"/>
                </a:lnTo>
                <a:lnTo>
                  <a:pt x="7752631" y="1172815"/>
                </a:lnTo>
                <a:lnTo>
                  <a:pt x="7739392" y="1192062"/>
                </a:lnTo>
                <a:lnTo>
                  <a:pt x="7677677" y="1216394"/>
                </a:lnTo>
                <a:lnTo>
                  <a:pt x="7586920" y="1261888"/>
                </a:lnTo>
                <a:cubicBezTo>
                  <a:pt x="7556723" y="1298911"/>
                  <a:pt x="7489187" y="1284518"/>
                  <a:pt x="7486100" y="1292563"/>
                </a:cubicBezTo>
                <a:cubicBezTo>
                  <a:pt x="7454875" y="1308356"/>
                  <a:pt x="7453335" y="1326361"/>
                  <a:pt x="7411323" y="1340732"/>
                </a:cubicBezTo>
                <a:cubicBezTo>
                  <a:pt x="7372519" y="1390006"/>
                  <a:pt x="7288617" y="1403664"/>
                  <a:pt x="7240698" y="1438832"/>
                </a:cubicBezTo>
                <a:cubicBezTo>
                  <a:pt x="7206467" y="1417136"/>
                  <a:pt x="7227555" y="1441678"/>
                  <a:pt x="7197675" y="1447530"/>
                </a:cubicBezTo>
                <a:cubicBezTo>
                  <a:pt x="7211601" y="1474927"/>
                  <a:pt x="7159483" y="1444981"/>
                  <a:pt x="7164788" y="1480293"/>
                </a:cubicBezTo>
                <a:cubicBezTo>
                  <a:pt x="7159184" y="1480240"/>
                  <a:pt x="7153584" y="1479075"/>
                  <a:pt x="7147929" y="1477641"/>
                </a:cubicBezTo>
                <a:lnTo>
                  <a:pt x="7144965" y="1476908"/>
                </a:lnTo>
                <a:lnTo>
                  <a:pt x="7134299" y="1479969"/>
                </a:lnTo>
                <a:lnTo>
                  <a:pt x="7129809" y="1473339"/>
                </a:lnTo>
                <a:lnTo>
                  <a:pt x="7112688" y="1472575"/>
                </a:lnTo>
                <a:cubicBezTo>
                  <a:pt x="7106506" y="1473449"/>
                  <a:pt x="7100123" y="1475741"/>
                  <a:pt x="7093470" y="1480300"/>
                </a:cubicBezTo>
                <a:cubicBezTo>
                  <a:pt x="7079039" y="1501274"/>
                  <a:pt x="7048991" y="1495718"/>
                  <a:pt x="7025034" y="1506934"/>
                </a:cubicBezTo>
                <a:lnTo>
                  <a:pt x="7014783" y="1515868"/>
                </a:lnTo>
                <a:lnTo>
                  <a:pt x="6979706" y="1523511"/>
                </a:lnTo>
                <a:lnTo>
                  <a:pt x="6977890" y="1525793"/>
                </a:lnTo>
                <a:cubicBezTo>
                  <a:pt x="6971996" y="1527914"/>
                  <a:pt x="6959488" y="1529941"/>
                  <a:pt x="6944339" y="1536237"/>
                </a:cubicBezTo>
                <a:lnTo>
                  <a:pt x="6886996" y="1563569"/>
                </a:lnTo>
                <a:lnTo>
                  <a:pt x="6874510" y="1558469"/>
                </a:lnTo>
                <a:lnTo>
                  <a:pt x="6871943" y="1554651"/>
                </a:lnTo>
                <a:lnTo>
                  <a:pt x="6856174" y="1562024"/>
                </a:lnTo>
                <a:lnTo>
                  <a:pt x="6842321" y="1560554"/>
                </a:lnTo>
                <a:lnTo>
                  <a:pt x="6832713" y="1569357"/>
                </a:lnTo>
                <a:lnTo>
                  <a:pt x="6816351" y="1571495"/>
                </a:lnTo>
                <a:cubicBezTo>
                  <a:pt x="6810216" y="1571510"/>
                  <a:pt x="6803310" y="1571324"/>
                  <a:pt x="6795800" y="1572010"/>
                </a:cubicBezTo>
                <a:lnTo>
                  <a:pt x="6777546" y="1568661"/>
                </a:lnTo>
                <a:lnTo>
                  <a:pt x="6751528" y="1574143"/>
                </a:lnTo>
                <a:cubicBezTo>
                  <a:pt x="6731455" y="1578562"/>
                  <a:pt x="6712054" y="1582098"/>
                  <a:pt x="6691966" y="1582255"/>
                </a:cubicBezTo>
                <a:cubicBezTo>
                  <a:pt x="6677921" y="1590738"/>
                  <a:pt x="6663787" y="1595441"/>
                  <a:pt x="6646941" y="1588471"/>
                </a:cubicBezTo>
                <a:cubicBezTo>
                  <a:pt x="6605135" y="1597971"/>
                  <a:pt x="6598373" y="1612583"/>
                  <a:pt x="6568576" y="1606488"/>
                </a:cubicBezTo>
                <a:cubicBezTo>
                  <a:pt x="6562510" y="1614734"/>
                  <a:pt x="6558067" y="1619360"/>
                  <a:pt x="6554358" y="1621701"/>
                </a:cubicBezTo>
                <a:cubicBezTo>
                  <a:pt x="6543227" y="1628727"/>
                  <a:pt x="6538724" y="1615196"/>
                  <a:pt x="6516968" y="1617195"/>
                </a:cubicBezTo>
                <a:cubicBezTo>
                  <a:pt x="6493173" y="1617368"/>
                  <a:pt x="6528193" y="1598652"/>
                  <a:pt x="6506479" y="1602227"/>
                </a:cubicBezTo>
                <a:cubicBezTo>
                  <a:pt x="6486674" y="1613929"/>
                  <a:pt x="6478484" y="1593997"/>
                  <a:pt x="6458436" y="1607332"/>
                </a:cubicBezTo>
                <a:cubicBezTo>
                  <a:pt x="6471168" y="1620800"/>
                  <a:pt x="6410323" y="1615478"/>
                  <a:pt x="6414786" y="1628815"/>
                </a:cubicBezTo>
                <a:cubicBezTo>
                  <a:pt x="6385942" y="1615041"/>
                  <a:pt x="6386569" y="1640238"/>
                  <a:pt x="6357085" y="1640846"/>
                </a:cubicBezTo>
                <a:cubicBezTo>
                  <a:pt x="6341163" y="1636809"/>
                  <a:pt x="6331497" y="1637754"/>
                  <a:pt x="6322636" y="1648213"/>
                </a:cubicBezTo>
                <a:cubicBezTo>
                  <a:pt x="6248448" y="1627802"/>
                  <a:pt x="6286748" y="1654976"/>
                  <a:pt x="6226172" y="1654676"/>
                </a:cubicBezTo>
                <a:lnTo>
                  <a:pt x="6221217" y="1654506"/>
                </a:lnTo>
                <a:lnTo>
                  <a:pt x="6204956" y="1664280"/>
                </a:lnTo>
                <a:cubicBezTo>
                  <a:pt x="6204728" y="1665114"/>
                  <a:pt x="6204498" y="1665947"/>
                  <a:pt x="6204270" y="1666782"/>
                </a:cubicBezTo>
                <a:lnTo>
                  <a:pt x="6143810" y="1661963"/>
                </a:lnTo>
                <a:lnTo>
                  <a:pt x="6136560" y="1665728"/>
                </a:lnTo>
                <a:lnTo>
                  <a:pt x="6096155" y="1656951"/>
                </a:lnTo>
                <a:lnTo>
                  <a:pt x="6075812" y="1655422"/>
                </a:lnTo>
                <a:lnTo>
                  <a:pt x="6039495" y="1649680"/>
                </a:lnTo>
                <a:lnTo>
                  <a:pt x="6036523" y="1652121"/>
                </a:lnTo>
                <a:lnTo>
                  <a:pt x="6029328" y="1649904"/>
                </a:lnTo>
                <a:lnTo>
                  <a:pt x="6024075" y="1652779"/>
                </a:lnTo>
                <a:lnTo>
                  <a:pt x="6018085" y="1652030"/>
                </a:lnTo>
                <a:cubicBezTo>
                  <a:pt x="6006658" y="1653831"/>
                  <a:pt x="5968194" y="1662035"/>
                  <a:pt x="5955513" y="1663584"/>
                </a:cubicBezTo>
                <a:lnTo>
                  <a:pt x="5941996" y="1661326"/>
                </a:lnTo>
                <a:lnTo>
                  <a:pt x="5931789" y="1669915"/>
                </a:lnTo>
                <a:lnTo>
                  <a:pt x="5888686" y="1672175"/>
                </a:lnTo>
                <a:lnTo>
                  <a:pt x="5873794" y="1665454"/>
                </a:lnTo>
                <a:lnTo>
                  <a:pt x="5860022" y="1660635"/>
                </a:lnTo>
                <a:lnTo>
                  <a:pt x="5858237" y="1660649"/>
                </a:lnTo>
                <a:lnTo>
                  <a:pt x="5840319" y="1660798"/>
                </a:lnTo>
                <a:lnTo>
                  <a:pt x="5806984" y="1661075"/>
                </a:lnTo>
                <a:cubicBezTo>
                  <a:pt x="5785708" y="1661533"/>
                  <a:pt x="5764126" y="1662974"/>
                  <a:pt x="5742351" y="1667489"/>
                </a:cubicBezTo>
                <a:cubicBezTo>
                  <a:pt x="5659069" y="1645168"/>
                  <a:pt x="5615134" y="1706361"/>
                  <a:pt x="5521171" y="1671626"/>
                </a:cubicBezTo>
                <a:cubicBezTo>
                  <a:pt x="5491803" y="1671296"/>
                  <a:pt x="5498089" y="1662666"/>
                  <a:pt x="5457384" y="1683952"/>
                </a:cubicBezTo>
                <a:cubicBezTo>
                  <a:pt x="5356959" y="1699287"/>
                  <a:pt x="5078905" y="1774579"/>
                  <a:pt x="4950070" y="1748401"/>
                </a:cubicBezTo>
                <a:cubicBezTo>
                  <a:pt x="4918276" y="1752255"/>
                  <a:pt x="4891043" y="1756936"/>
                  <a:pt x="4872172" y="1757222"/>
                </a:cubicBezTo>
                <a:lnTo>
                  <a:pt x="4809524" y="1761033"/>
                </a:lnTo>
                <a:cubicBezTo>
                  <a:pt x="4791324" y="1772975"/>
                  <a:pt x="4777258" y="1754591"/>
                  <a:pt x="4759058" y="1766533"/>
                </a:cubicBezTo>
                <a:cubicBezTo>
                  <a:pt x="4747481" y="1770744"/>
                  <a:pt x="4734604" y="1772921"/>
                  <a:pt x="4719749" y="1771811"/>
                </a:cubicBezTo>
                <a:cubicBezTo>
                  <a:pt x="4671168" y="1780243"/>
                  <a:pt x="4634134" y="1775931"/>
                  <a:pt x="4568686" y="1786141"/>
                </a:cubicBezTo>
                <a:cubicBezTo>
                  <a:pt x="4544667" y="1777910"/>
                  <a:pt x="4432547" y="1778168"/>
                  <a:pt x="4418751" y="1796932"/>
                </a:cubicBezTo>
                <a:cubicBezTo>
                  <a:pt x="4403360" y="1801488"/>
                  <a:pt x="4385278" y="1795746"/>
                  <a:pt x="4378377" y="1815528"/>
                </a:cubicBezTo>
                <a:cubicBezTo>
                  <a:pt x="4366870" y="1839461"/>
                  <a:pt x="4337372" y="1814003"/>
                  <a:pt x="4320575" y="1832722"/>
                </a:cubicBezTo>
                <a:cubicBezTo>
                  <a:pt x="4277898" y="1857053"/>
                  <a:pt x="4243945" y="1846759"/>
                  <a:pt x="4211935" y="1860177"/>
                </a:cubicBezTo>
                <a:cubicBezTo>
                  <a:pt x="4181519" y="1859584"/>
                  <a:pt x="4171342" y="1859762"/>
                  <a:pt x="4101228" y="1868717"/>
                </a:cubicBezTo>
                <a:cubicBezTo>
                  <a:pt x="4080159" y="1876188"/>
                  <a:pt x="4039427" y="1877381"/>
                  <a:pt x="3973223" y="1881015"/>
                </a:cubicBezTo>
                <a:cubicBezTo>
                  <a:pt x="3971330" y="1884974"/>
                  <a:pt x="3952843" y="1879225"/>
                  <a:pt x="3900992" y="1880603"/>
                </a:cubicBezTo>
                <a:cubicBezTo>
                  <a:pt x="3849141" y="1881981"/>
                  <a:pt x="3740060" y="1895686"/>
                  <a:pt x="3662119" y="1889285"/>
                </a:cubicBezTo>
                <a:cubicBezTo>
                  <a:pt x="3565155" y="1881322"/>
                  <a:pt x="3613412" y="1915150"/>
                  <a:pt x="3496919" y="1873180"/>
                </a:cubicBezTo>
                <a:cubicBezTo>
                  <a:pt x="3488062" y="1895719"/>
                  <a:pt x="3474293" y="1876288"/>
                  <a:pt x="3449433" y="1889681"/>
                </a:cubicBezTo>
                <a:cubicBezTo>
                  <a:pt x="3406553" y="1891629"/>
                  <a:pt x="3413217" y="1897797"/>
                  <a:pt x="3369766" y="1916653"/>
                </a:cubicBezTo>
                <a:cubicBezTo>
                  <a:pt x="3338805" y="1929531"/>
                  <a:pt x="3289487" y="1928617"/>
                  <a:pt x="3269672" y="1938036"/>
                </a:cubicBezTo>
                <a:lnTo>
                  <a:pt x="3224897" y="1943733"/>
                </a:lnTo>
                <a:cubicBezTo>
                  <a:pt x="3188693" y="1949271"/>
                  <a:pt x="3178540" y="1909145"/>
                  <a:pt x="3161463" y="1946591"/>
                </a:cubicBezTo>
                <a:lnTo>
                  <a:pt x="3112044" y="1935614"/>
                </a:lnTo>
                <a:lnTo>
                  <a:pt x="3069716" y="1930463"/>
                </a:lnTo>
                <a:cubicBezTo>
                  <a:pt x="3049937" y="1924285"/>
                  <a:pt x="3047816" y="1925644"/>
                  <a:pt x="3005773" y="1915878"/>
                </a:cubicBezTo>
                <a:cubicBezTo>
                  <a:pt x="2978838" y="1921092"/>
                  <a:pt x="2967972" y="1927319"/>
                  <a:pt x="2897201" y="1926772"/>
                </a:cubicBezTo>
                <a:lnTo>
                  <a:pt x="2783891" y="1931749"/>
                </a:lnTo>
                <a:cubicBezTo>
                  <a:pt x="2753098" y="1932794"/>
                  <a:pt x="2731621" y="1915151"/>
                  <a:pt x="2712447" y="1933044"/>
                </a:cubicBezTo>
                <a:cubicBezTo>
                  <a:pt x="2621923" y="1990472"/>
                  <a:pt x="2637976" y="1949546"/>
                  <a:pt x="2560151" y="1963609"/>
                </a:cubicBezTo>
                <a:cubicBezTo>
                  <a:pt x="2472084" y="1973456"/>
                  <a:pt x="2423631" y="1962133"/>
                  <a:pt x="2367221" y="1971884"/>
                </a:cubicBezTo>
                <a:cubicBezTo>
                  <a:pt x="2355331" y="1950582"/>
                  <a:pt x="2295649" y="1950006"/>
                  <a:pt x="2272130" y="1961162"/>
                </a:cubicBezTo>
                <a:cubicBezTo>
                  <a:pt x="2229336" y="1964326"/>
                  <a:pt x="2232627" y="1943953"/>
                  <a:pt x="2189404" y="1978172"/>
                </a:cubicBezTo>
                <a:cubicBezTo>
                  <a:pt x="2153824" y="1968017"/>
                  <a:pt x="2114605" y="1969166"/>
                  <a:pt x="2077704" y="1965002"/>
                </a:cubicBezTo>
                <a:cubicBezTo>
                  <a:pt x="2053064" y="1962036"/>
                  <a:pt x="2051584" y="1971011"/>
                  <a:pt x="2033299" y="1969042"/>
                </a:cubicBezTo>
                <a:cubicBezTo>
                  <a:pt x="2015014" y="1967073"/>
                  <a:pt x="1998956" y="1958903"/>
                  <a:pt x="1967996" y="1953187"/>
                </a:cubicBezTo>
                <a:cubicBezTo>
                  <a:pt x="1924117" y="1970917"/>
                  <a:pt x="1915668" y="1940297"/>
                  <a:pt x="1855805" y="1926082"/>
                </a:cubicBezTo>
                <a:cubicBezTo>
                  <a:pt x="1830663" y="1943732"/>
                  <a:pt x="1810564" y="1935694"/>
                  <a:pt x="1790957" y="1919460"/>
                </a:cubicBezTo>
                <a:cubicBezTo>
                  <a:pt x="1732588" y="1924884"/>
                  <a:pt x="1679506" y="1900619"/>
                  <a:pt x="1613978" y="1891581"/>
                </a:cubicBezTo>
                <a:cubicBezTo>
                  <a:pt x="1542961" y="1912227"/>
                  <a:pt x="1506863" y="1865666"/>
                  <a:pt x="1436831" y="1856201"/>
                </a:cubicBezTo>
                <a:cubicBezTo>
                  <a:pt x="1409149" y="1862955"/>
                  <a:pt x="1416370" y="1829853"/>
                  <a:pt x="1357365" y="1832140"/>
                </a:cubicBezTo>
                <a:cubicBezTo>
                  <a:pt x="1285880" y="1811785"/>
                  <a:pt x="1273193" y="1786872"/>
                  <a:pt x="1232341" y="1785942"/>
                </a:cubicBezTo>
                <a:cubicBezTo>
                  <a:pt x="1223903" y="1792798"/>
                  <a:pt x="1160576" y="1793911"/>
                  <a:pt x="1162595" y="1784330"/>
                </a:cubicBezTo>
                <a:cubicBezTo>
                  <a:pt x="1153167" y="1787110"/>
                  <a:pt x="1122206" y="1805077"/>
                  <a:pt x="1120257" y="1789615"/>
                </a:cubicBezTo>
                <a:cubicBezTo>
                  <a:pt x="1073149" y="1786750"/>
                  <a:pt x="1034361" y="1768718"/>
                  <a:pt x="991903" y="1786741"/>
                </a:cubicBezTo>
                <a:cubicBezTo>
                  <a:pt x="966383" y="1781126"/>
                  <a:pt x="949501" y="1800915"/>
                  <a:pt x="883960" y="1809389"/>
                </a:cubicBezTo>
                <a:cubicBezTo>
                  <a:pt x="836064" y="1808194"/>
                  <a:pt x="826980" y="1826610"/>
                  <a:pt x="766531" y="1805053"/>
                </a:cubicBezTo>
                <a:cubicBezTo>
                  <a:pt x="732778" y="1801141"/>
                  <a:pt x="694055" y="1787044"/>
                  <a:pt x="669779" y="1800537"/>
                </a:cubicBezTo>
                <a:cubicBezTo>
                  <a:pt x="645252" y="1794709"/>
                  <a:pt x="563495" y="1813232"/>
                  <a:pt x="523898" y="1811085"/>
                </a:cubicBezTo>
                <a:cubicBezTo>
                  <a:pt x="457555" y="1798530"/>
                  <a:pt x="395227" y="1824052"/>
                  <a:pt x="360251" y="1830735"/>
                </a:cubicBezTo>
                <a:cubicBezTo>
                  <a:pt x="313564" y="1825583"/>
                  <a:pt x="298281" y="1811622"/>
                  <a:pt x="255207" y="1818275"/>
                </a:cubicBezTo>
                <a:cubicBezTo>
                  <a:pt x="206572" y="1839769"/>
                  <a:pt x="160277" y="1836800"/>
                  <a:pt x="101803" y="1870647"/>
                </a:cubicBezTo>
                <a:cubicBezTo>
                  <a:pt x="85849" y="1910002"/>
                  <a:pt x="27997" y="1845258"/>
                  <a:pt x="25397" y="1888443"/>
                </a:cubicBezTo>
                <a:cubicBezTo>
                  <a:pt x="19096" y="1881154"/>
                  <a:pt x="11260" y="1878398"/>
                  <a:pt x="2370" y="1878311"/>
                </a:cubicBezTo>
                <a:lnTo>
                  <a:pt x="0" y="1878785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FF8B5B81-D6A1-E1DB-8985-BBE198868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934" y="609597"/>
            <a:ext cx="9392421" cy="1330841"/>
          </a:xfrm>
        </p:spPr>
        <p:txBody>
          <a:bodyPr>
            <a:normAutofit/>
          </a:bodyPr>
          <a:lstStyle/>
          <a:p>
            <a:br>
              <a:rPr lang="en-US" dirty="0"/>
            </a:br>
            <a:endParaRPr lang="sv-SE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5A849702-A15E-1486-D08C-00B8D85877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81624" y="6209414"/>
            <a:ext cx="6810375" cy="648586"/>
          </a:xfrm>
          <a:custGeom>
            <a:avLst/>
            <a:gdLst>
              <a:gd name="connsiteX0" fmla="*/ 0 w 10753706"/>
              <a:gd name="connsiteY0" fmla="*/ 0 h 1027260"/>
              <a:gd name="connsiteX1" fmla="*/ 10753706 w 10753706"/>
              <a:gd name="connsiteY1" fmla="*/ 0 h 1027260"/>
              <a:gd name="connsiteX2" fmla="*/ 10748809 w 10753706"/>
              <a:gd name="connsiteY2" fmla="*/ 2522 h 1027260"/>
              <a:gd name="connsiteX3" fmla="*/ 10725330 w 10753706"/>
              <a:gd name="connsiteY3" fmla="*/ 11977 h 1027260"/>
              <a:gd name="connsiteX4" fmla="*/ 10615423 w 10753706"/>
              <a:gd name="connsiteY4" fmla="*/ 52967 h 1027260"/>
              <a:gd name="connsiteX5" fmla="*/ 10533936 w 10753706"/>
              <a:gd name="connsiteY5" fmla="*/ 53095 h 1027260"/>
              <a:gd name="connsiteX6" fmla="*/ 10466876 w 10753706"/>
              <a:gd name="connsiteY6" fmla="*/ 45180 h 1027260"/>
              <a:gd name="connsiteX7" fmla="*/ 10355090 w 10753706"/>
              <a:gd name="connsiteY7" fmla="*/ 89741 h 1027260"/>
              <a:gd name="connsiteX8" fmla="*/ 10087145 w 10753706"/>
              <a:gd name="connsiteY8" fmla="*/ 66115 h 1027260"/>
              <a:gd name="connsiteX9" fmla="*/ 10015902 w 10753706"/>
              <a:gd name="connsiteY9" fmla="*/ 76178 h 1027260"/>
              <a:gd name="connsiteX10" fmla="*/ 9806005 w 10753706"/>
              <a:gd name="connsiteY10" fmla="*/ 102435 h 1027260"/>
              <a:gd name="connsiteX11" fmla="*/ 9602583 w 10753706"/>
              <a:gd name="connsiteY11" fmla="*/ 179170 h 1027260"/>
              <a:gd name="connsiteX12" fmla="*/ 9469719 w 10753706"/>
              <a:gd name="connsiteY12" fmla="*/ 174721 h 1027260"/>
              <a:gd name="connsiteX13" fmla="*/ 9408692 w 10753706"/>
              <a:gd name="connsiteY13" fmla="*/ 189513 h 1027260"/>
              <a:gd name="connsiteX14" fmla="*/ 9364151 w 10753706"/>
              <a:gd name="connsiteY14" fmla="*/ 194072 h 1027260"/>
              <a:gd name="connsiteX15" fmla="*/ 9337751 w 10753706"/>
              <a:gd name="connsiteY15" fmla="*/ 197579 h 1027260"/>
              <a:gd name="connsiteX16" fmla="*/ 9297166 w 10753706"/>
              <a:gd name="connsiteY16" fmla="*/ 216558 h 1027260"/>
              <a:gd name="connsiteX17" fmla="*/ 9123859 w 10753706"/>
              <a:gd name="connsiteY17" fmla="*/ 237356 h 1027260"/>
              <a:gd name="connsiteX18" fmla="*/ 8950741 w 10753706"/>
              <a:gd name="connsiteY18" fmla="*/ 238020 h 1027260"/>
              <a:gd name="connsiteX19" fmla="*/ 8718236 w 10753706"/>
              <a:gd name="connsiteY19" fmla="*/ 303148 h 1027260"/>
              <a:gd name="connsiteX20" fmla="*/ 8694011 w 10753706"/>
              <a:gd name="connsiteY20" fmla="*/ 308812 h 1027260"/>
              <a:gd name="connsiteX21" fmla="*/ 8611976 w 10753706"/>
              <a:gd name="connsiteY21" fmla="*/ 324819 h 1027260"/>
              <a:gd name="connsiteX22" fmla="*/ 8562074 w 10753706"/>
              <a:gd name="connsiteY22" fmla="*/ 337971 h 1027260"/>
              <a:gd name="connsiteX23" fmla="*/ 8501724 w 10753706"/>
              <a:gd name="connsiteY23" fmla="*/ 360865 h 1027260"/>
              <a:gd name="connsiteX24" fmla="*/ 8504489 w 10753706"/>
              <a:gd name="connsiteY24" fmla="*/ 364790 h 1027260"/>
              <a:gd name="connsiteX25" fmla="*/ 8492774 w 10753706"/>
              <a:gd name="connsiteY25" fmla="*/ 366181 h 1027260"/>
              <a:gd name="connsiteX26" fmla="*/ 8466405 w 10753706"/>
              <a:gd name="connsiteY26" fmla="*/ 368724 h 1027260"/>
              <a:gd name="connsiteX27" fmla="*/ 8427069 w 10753706"/>
              <a:gd name="connsiteY27" fmla="*/ 387211 h 1027260"/>
              <a:gd name="connsiteX28" fmla="*/ 8387766 w 10753706"/>
              <a:gd name="connsiteY28" fmla="*/ 377161 h 1027260"/>
              <a:gd name="connsiteX29" fmla="*/ 8315874 w 10753706"/>
              <a:gd name="connsiteY29" fmla="*/ 395527 h 1027260"/>
              <a:gd name="connsiteX30" fmla="*/ 8274474 w 10753706"/>
              <a:gd name="connsiteY30" fmla="*/ 405112 h 1027260"/>
              <a:gd name="connsiteX31" fmla="*/ 8234664 w 10753706"/>
              <a:gd name="connsiteY31" fmla="*/ 410219 h 1027260"/>
              <a:gd name="connsiteX32" fmla="*/ 8211268 w 10753706"/>
              <a:gd name="connsiteY32" fmla="*/ 416791 h 1027260"/>
              <a:gd name="connsiteX33" fmla="*/ 8188615 w 10753706"/>
              <a:gd name="connsiteY33" fmla="*/ 421755 h 1027260"/>
              <a:gd name="connsiteX34" fmla="*/ 8179981 w 10753706"/>
              <a:gd name="connsiteY34" fmla="*/ 420402 h 1027260"/>
              <a:gd name="connsiteX35" fmla="*/ 8179307 w 10753706"/>
              <a:gd name="connsiteY35" fmla="*/ 422516 h 1027260"/>
              <a:gd name="connsiteX36" fmla="*/ 8147929 w 10753706"/>
              <a:gd name="connsiteY36" fmla="*/ 450302 h 1027260"/>
              <a:gd name="connsiteX37" fmla="*/ 8089136 w 10753706"/>
              <a:gd name="connsiteY37" fmla="*/ 465283 h 1027260"/>
              <a:gd name="connsiteX38" fmla="*/ 8049973 w 10753706"/>
              <a:gd name="connsiteY38" fmla="*/ 454121 h 1027260"/>
              <a:gd name="connsiteX39" fmla="*/ 7965913 w 10753706"/>
              <a:gd name="connsiteY39" fmla="*/ 464415 h 1027260"/>
              <a:gd name="connsiteX40" fmla="*/ 7945093 w 10753706"/>
              <a:gd name="connsiteY40" fmla="*/ 464798 h 1027260"/>
              <a:gd name="connsiteX41" fmla="*/ 7935335 w 10753706"/>
              <a:gd name="connsiteY41" fmla="*/ 462442 h 1027260"/>
              <a:gd name="connsiteX42" fmla="*/ 7904779 w 10753706"/>
              <a:gd name="connsiteY42" fmla="*/ 471429 h 1027260"/>
              <a:gd name="connsiteX43" fmla="*/ 7855604 w 10753706"/>
              <a:gd name="connsiteY43" fmla="*/ 480199 h 1027260"/>
              <a:gd name="connsiteX44" fmla="*/ 7832630 w 10753706"/>
              <a:gd name="connsiteY44" fmla="*/ 485371 h 1027260"/>
              <a:gd name="connsiteX45" fmla="*/ 7812438 w 10753706"/>
              <a:gd name="connsiteY45" fmla="*/ 485391 h 1027260"/>
              <a:gd name="connsiteX46" fmla="*/ 7701399 w 10753706"/>
              <a:gd name="connsiteY46" fmla="*/ 495197 h 1027260"/>
              <a:gd name="connsiteX47" fmla="*/ 7674778 w 10753706"/>
              <a:gd name="connsiteY47" fmla="*/ 494723 h 1027260"/>
              <a:gd name="connsiteX48" fmla="*/ 7660445 w 10753706"/>
              <a:gd name="connsiteY48" fmla="*/ 490194 h 1027260"/>
              <a:gd name="connsiteX49" fmla="*/ 7651781 w 10753706"/>
              <a:gd name="connsiteY49" fmla="*/ 493084 h 1027260"/>
              <a:gd name="connsiteX50" fmla="*/ 7584807 w 10753706"/>
              <a:gd name="connsiteY50" fmla="*/ 499490 h 1027260"/>
              <a:gd name="connsiteX51" fmla="*/ 7541324 w 10753706"/>
              <a:gd name="connsiteY51" fmla="*/ 504184 h 1027260"/>
              <a:gd name="connsiteX52" fmla="*/ 7541756 w 10753706"/>
              <a:gd name="connsiteY52" fmla="*/ 512184 h 1027260"/>
              <a:gd name="connsiteX53" fmla="*/ 7503906 w 10753706"/>
              <a:gd name="connsiteY53" fmla="*/ 518551 h 1027260"/>
              <a:gd name="connsiteX54" fmla="*/ 7460411 w 10753706"/>
              <a:gd name="connsiteY54" fmla="*/ 517415 h 1027260"/>
              <a:gd name="connsiteX55" fmla="*/ 7460116 w 10753706"/>
              <a:gd name="connsiteY55" fmla="*/ 517548 h 1027260"/>
              <a:gd name="connsiteX56" fmla="*/ 7297810 w 10753706"/>
              <a:gd name="connsiteY56" fmla="*/ 563947 h 1027260"/>
              <a:gd name="connsiteX57" fmla="*/ 6946388 w 10753706"/>
              <a:gd name="connsiteY57" fmla="*/ 665244 h 1027260"/>
              <a:gd name="connsiteX58" fmla="*/ 6741704 w 10753706"/>
              <a:gd name="connsiteY58" fmla="*/ 679365 h 1027260"/>
              <a:gd name="connsiteX59" fmla="*/ 6624680 w 10753706"/>
              <a:gd name="connsiteY59" fmla="*/ 677674 h 1027260"/>
              <a:gd name="connsiteX60" fmla="*/ 6605700 w 10753706"/>
              <a:gd name="connsiteY60" fmla="*/ 683566 h 1027260"/>
              <a:gd name="connsiteX61" fmla="*/ 6576922 w 10753706"/>
              <a:gd name="connsiteY61" fmla="*/ 683030 h 1027260"/>
              <a:gd name="connsiteX62" fmla="*/ 6405123 w 10753706"/>
              <a:gd name="connsiteY62" fmla="*/ 721946 h 1027260"/>
              <a:gd name="connsiteX63" fmla="*/ 6368938 w 10753706"/>
              <a:gd name="connsiteY63" fmla="*/ 717341 h 1027260"/>
              <a:gd name="connsiteX64" fmla="*/ 6295102 w 10753706"/>
              <a:gd name="connsiteY64" fmla="*/ 729508 h 1027260"/>
              <a:gd name="connsiteX65" fmla="*/ 6202084 w 10753706"/>
              <a:gd name="connsiteY65" fmla="*/ 767091 h 1027260"/>
              <a:gd name="connsiteX66" fmla="*/ 6067157 w 10753706"/>
              <a:gd name="connsiteY66" fmla="*/ 790339 h 1027260"/>
              <a:gd name="connsiteX67" fmla="*/ 6061443 w 10753706"/>
              <a:gd name="connsiteY67" fmla="*/ 796151 h 1027260"/>
              <a:gd name="connsiteX68" fmla="*/ 6051406 w 10753706"/>
              <a:gd name="connsiteY68" fmla="*/ 800684 h 1027260"/>
              <a:gd name="connsiteX69" fmla="*/ 6049097 w 10753706"/>
              <a:gd name="connsiteY69" fmla="*/ 800636 h 1027260"/>
              <a:gd name="connsiteX70" fmla="*/ 6034222 w 10753706"/>
              <a:gd name="connsiteY70" fmla="*/ 804110 h 1027260"/>
              <a:gd name="connsiteX71" fmla="*/ 6033121 w 10753706"/>
              <a:gd name="connsiteY71" fmla="*/ 806078 h 1027260"/>
              <a:gd name="connsiteX72" fmla="*/ 6023593 w 10753706"/>
              <a:gd name="connsiteY72" fmla="*/ 808842 h 1027260"/>
              <a:gd name="connsiteX73" fmla="*/ 6006639 w 10753706"/>
              <a:gd name="connsiteY73" fmla="*/ 815304 h 1027260"/>
              <a:gd name="connsiteX74" fmla="*/ 6001762 w 10753706"/>
              <a:gd name="connsiteY74" fmla="*/ 815557 h 1027260"/>
              <a:gd name="connsiteX75" fmla="*/ 5973534 w 10753706"/>
              <a:gd name="connsiteY75" fmla="*/ 823815 h 1027260"/>
              <a:gd name="connsiteX76" fmla="*/ 5972336 w 10753706"/>
              <a:gd name="connsiteY76" fmla="*/ 823476 h 1027260"/>
              <a:gd name="connsiteX77" fmla="*/ 5960841 w 10753706"/>
              <a:gd name="connsiteY77" fmla="*/ 823819 h 1027260"/>
              <a:gd name="connsiteX78" fmla="*/ 5940719 w 10753706"/>
              <a:gd name="connsiteY78" fmla="*/ 825514 h 1027260"/>
              <a:gd name="connsiteX79" fmla="*/ 5884298 w 10753706"/>
              <a:gd name="connsiteY79" fmla="*/ 823806 h 1027260"/>
              <a:gd name="connsiteX80" fmla="*/ 5854779 w 10753706"/>
              <a:gd name="connsiteY80" fmla="*/ 832365 h 1027260"/>
              <a:gd name="connsiteX81" fmla="*/ 5848382 w 10753706"/>
              <a:gd name="connsiteY81" fmla="*/ 833844 h 1027260"/>
              <a:gd name="connsiteX82" fmla="*/ 5848066 w 10753706"/>
              <a:gd name="connsiteY82" fmla="*/ 833772 h 1027260"/>
              <a:gd name="connsiteX83" fmla="*/ 5840944 w 10753706"/>
              <a:gd name="connsiteY83" fmla="*/ 835132 h 1027260"/>
              <a:gd name="connsiteX84" fmla="*/ 5836719 w 10753706"/>
              <a:gd name="connsiteY84" fmla="*/ 836539 h 1027260"/>
              <a:gd name="connsiteX85" fmla="*/ 5824311 w 10753706"/>
              <a:gd name="connsiteY85" fmla="*/ 839408 h 1027260"/>
              <a:gd name="connsiteX86" fmla="*/ 5818788 w 10753706"/>
              <a:gd name="connsiteY86" fmla="*/ 839727 h 1027260"/>
              <a:gd name="connsiteX87" fmla="*/ 5763953 w 10753706"/>
              <a:gd name="connsiteY87" fmla="*/ 834282 h 1027260"/>
              <a:gd name="connsiteX88" fmla="*/ 5667748 w 10753706"/>
              <a:gd name="connsiteY88" fmla="*/ 840211 h 1027260"/>
              <a:gd name="connsiteX89" fmla="*/ 5573108 w 10753706"/>
              <a:gd name="connsiteY89" fmla="*/ 847611 h 1027260"/>
              <a:gd name="connsiteX90" fmla="*/ 5539137 w 10753706"/>
              <a:gd name="connsiteY90" fmla="*/ 851033 h 1027260"/>
              <a:gd name="connsiteX91" fmla="*/ 5510651 w 10753706"/>
              <a:gd name="connsiteY91" fmla="*/ 844215 h 1027260"/>
              <a:gd name="connsiteX92" fmla="*/ 5457331 w 10753706"/>
              <a:gd name="connsiteY92" fmla="*/ 839159 h 1027260"/>
              <a:gd name="connsiteX93" fmla="*/ 5410613 w 10753706"/>
              <a:gd name="connsiteY93" fmla="*/ 834358 h 1027260"/>
              <a:gd name="connsiteX94" fmla="*/ 5370040 w 10753706"/>
              <a:gd name="connsiteY94" fmla="*/ 862127 h 1027260"/>
              <a:gd name="connsiteX95" fmla="*/ 5318778 w 10753706"/>
              <a:gd name="connsiteY95" fmla="*/ 855310 h 1027260"/>
              <a:gd name="connsiteX96" fmla="*/ 5298645 w 10753706"/>
              <a:gd name="connsiteY96" fmla="*/ 855171 h 1027260"/>
              <a:gd name="connsiteX97" fmla="*/ 5253828 w 10753706"/>
              <a:gd name="connsiteY97" fmla="*/ 859670 h 1027260"/>
              <a:gd name="connsiteX98" fmla="*/ 5216955 w 10753706"/>
              <a:gd name="connsiteY98" fmla="*/ 866245 h 1027260"/>
              <a:gd name="connsiteX99" fmla="*/ 5214344 w 10753706"/>
              <a:gd name="connsiteY99" fmla="*/ 868102 h 1027260"/>
              <a:gd name="connsiteX100" fmla="*/ 5195561 w 10753706"/>
              <a:gd name="connsiteY100" fmla="*/ 869949 h 1027260"/>
              <a:gd name="connsiteX101" fmla="*/ 5182555 w 10753706"/>
              <a:gd name="connsiteY101" fmla="*/ 873542 h 1027260"/>
              <a:gd name="connsiteX102" fmla="*/ 5172552 w 10753706"/>
              <a:gd name="connsiteY102" fmla="*/ 878801 h 1027260"/>
              <a:gd name="connsiteX103" fmla="*/ 5027993 w 10753706"/>
              <a:gd name="connsiteY103" fmla="*/ 889666 h 1027260"/>
              <a:gd name="connsiteX104" fmla="*/ 4939844 w 10753706"/>
              <a:gd name="connsiteY104" fmla="*/ 934802 h 1027260"/>
              <a:gd name="connsiteX105" fmla="*/ 4792576 w 10753706"/>
              <a:gd name="connsiteY105" fmla="*/ 934820 h 1027260"/>
              <a:gd name="connsiteX106" fmla="*/ 4602423 w 10753706"/>
              <a:gd name="connsiteY106" fmla="*/ 958063 h 1027260"/>
              <a:gd name="connsiteX107" fmla="*/ 4290656 w 10753706"/>
              <a:gd name="connsiteY107" fmla="*/ 969152 h 1027260"/>
              <a:gd name="connsiteX108" fmla="*/ 3952334 w 10753706"/>
              <a:gd name="connsiteY108" fmla="*/ 954043 h 1027260"/>
              <a:gd name="connsiteX109" fmla="*/ 3858560 w 10753706"/>
              <a:gd name="connsiteY109" fmla="*/ 948781 h 1027260"/>
              <a:gd name="connsiteX110" fmla="*/ 3846597 w 10753706"/>
              <a:gd name="connsiteY110" fmla="*/ 948382 h 1027260"/>
              <a:gd name="connsiteX111" fmla="*/ 3736044 w 10753706"/>
              <a:gd name="connsiteY111" fmla="*/ 947759 h 1027260"/>
              <a:gd name="connsiteX112" fmla="*/ 3713136 w 10753706"/>
              <a:gd name="connsiteY112" fmla="*/ 946963 h 1027260"/>
              <a:gd name="connsiteX113" fmla="*/ 3695939 w 10753706"/>
              <a:gd name="connsiteY113" fmla="*/ 943639 h 1027260"/>
              <a:gd name="connsiteX114" fmla="*/ 3694125 w 10753706"/>
              <a:gd name="connsiteY114" fmla="*/ 940567 h 1027260"/>
              <a:gd name="connsiteX115" fmla="*/ 3681925 w 10753706"/>
              <a:gd name="connsiteY115" fmla="*/ 939706 h 1027260"/>
              <a:gd name="connsiteX116" fmla="*/ 3679204 w 10753706"/>
              <a:gd name="connsiteY116" fmla="*/ 938926 h 1027260"/>
              <a:gd name="connsiteX117" fmla="*/ 3615656 w 10753706"/>
              <a:gd name="connsiteY117" fmla="*/ 940320 h 1027260"/>
              <a:gd name="connsiteX118" fmla="*/ 3567983 w 10753706"/>
              <a:gd name="connsiteY118" fmla="*/ 935596 h 1027260"/>
              <a:gd name="connsiteX119" fmla="*/ 3422423 w 10753706"/>
              <a:gd name="connsiteY119" fmla="*/ 932129 h 1027260"/>
              <a:gd name="connsiteX120" fmla="*/ 3310925 w 10753706"/>
              <a:gd name="connsiteY120" fmla="*/ 911072 h 1027260"/>
              <a:gd name="connsiteX121" fmla="*/ 3139421 w 10753706"/>
              <a:gd name="connsiteY121" fmla="*/ 934151 h 1027260"/>
              <a:gd name="connsiteX122" fmla="*/ 2996922 w 10753706"/>
              <a:gd name="connsiteY122" fmla="*/ 927537 h 1027260"/>
              <a:gd name="connsiteX123" fmla="*/ 2982785 w 10753706"/>
              <a:gd name="connsiteY123" fmla="*/ 931453 h 1027260"/>
              <a:gd name="connsiteX124" fmla="*/ 2967478 w 10753706"/>
              <a:gd name="connsiteY124" fmla="*/ 933397 h 1027260"/>
              <a:gd name="connsiteX125" fmla="*/ 2948552 w 10753706"/>
              <a:gd name="connsiteY125" fmla="*/ 932961 h 1027260"/>
              <a:gd name="connsiteX126" fmla="*/ 2944404 w 10753706"/>
              <a:gd name="connsiteY126" fmla="*/ 934452 h 1027260"/>
              <a:gd name="connsiteX127" fmla="*/ 2908608 w 10753706"/>
              <a:gd name="connsiteY127" fmla="*/ 937205 h 1027260"/>
              <a:gd name="connsiteX128" fmla="*/ 2904443 w 10753706"/>
              <a:gd name="connsiteY128" fmla="*/ 936455 h 1027260"/>
              <a:gd name="connsiteX129" fmla="*/ 2868935 w 10753706"/>
              <a:gd name="connsiteY129" fmla="*/ 938022 h 1027260"/>
              <a:gd name="connsiteX130" fmla="*/ 2868586 w 10753706"/>
              <a:gd name="connsiteY130" fmla="*/ 937487 h 1027260"/>
              <a:gd name="connsiteX131" fmla="*/ 2859191 w 10753706"/>
              <a:gd name="connsiteY131" fmla="*/ 935503 h 1027260"/>
              <a:gd name="connsiteX132" fmla="*/ 2840915 w 10753706"/>
              <a:gd name="connsiteY132" fmla="*/ 932977 h 1027260"/>
              <a:gd name="connsiteX133" fmla="*/ 2763509 w 10753706"/>
              <a:gd name="connsiteY133" fmla="*/ 921850 h 1027260"/>
              <a:gd name="connsiteX134" fmla="*/ 2756121 w 10753706"/>
              <a:gd name="connsiteY134" fmla="*/ 921864 h 1027260"/>
              <a:gd name="connsiteX135" fmla="*/ 2755998 w 10753706"/>
              <a:gd name="connsiteY135" fmla="*/ 921739 h 1027260"/>
              <a:gd name="connsiteX136" fmla="*/ 2748255 w 10753706"/>
              <a:gd name="connsiteY136" fmla="*/ 921505 h 1027260"/>
              <a:gd name="connsiteX137" fmla="*/ 2694601 w 10753706"/>
              <a:gd name="connsiteY137" fmla="*/ 915575 h 1027260"/>
              <a:gd name="connsiteX138" fmla="*/ 2635357 w 10753706"/>
              <a:gd name="connsiteY138" fmla="*/ 910976 h 1027260"/>
              <a:gd name="connsiteX139" fmla="*/ 2601047 w 10753706"/>
              <a:gd name="connsiteY139" fmla="*/ 910263 h 1027260"/>
              <a:gd name="connsiteX140" fmla="*/ 2507482 w 10753706"/>
              <a:gd name="connsiteY140" fmla="*/ 906211 h 1027260"/>
              <a:gd name="connsiteX141" fmla="*/ 2413884 w 10753706"/>
              <a:gd name="connsiteY141" fmla="*/ 900545 h 1027260"/>
              <a:gd name="connsiteX142" fmla="*/ 2368912 w 10753706"/>
              <a:gd name="connsiteY142" fmla="*/ 888755 h 1027260"/>
              <a:gd name="connsiteX143" fmla="*/ 2349490 w 10753706"/>
              <a:gd name="connsiteY143" fmla="*/ 889719 h 1027260"/>
              <a:gd name="connsiteX144" fmla="*/ 2344290 w 10753706"/>
              <a:gd name="connsiteY144" fmla="*/ 890584 h 1027260"/>
              <a:gd name="connsiteX145" fmla="*/ 2336488 w 10753706"/>
              <a:gd name="connsiteY145" fmla="*/ 891058 h 1027260"/>
              <a:gd name="connsiteX146" fmla="*/ 2329015 w 10753706"/>
              <a:gd name="connsiteY146" fmla="*/ 891627 h 1027260"/>
              <a:gd name="connsiteX147" fmla="*/ 2293898 w 10753706"/>
              <a:gd name="connsiteY147" fmla="*/ 896431 h 1027260"/>
              <a:gd name="connsiteX148" fmla="*/ 2243927 w 10753706"/>
              <a:gd name="connsiteY148" fmla="*/ 888076 h 1027260"/>
              <a:gd name="connsiteX149" fmla="*/ 2223920 w 10753706"/>
              <a:gd name="connsiteY149" fmla="*/ 887331 h 1027260"/>
              <a:gd name="connsiteX150" fmla="*/ 2213081 w 10753706"/>
              <a:gd name="connsiteY150" fmla="*/ 886302 h 1027260"/>
              <a:gd name="connsiteX151" fmla="*/ 2212307 w 10753706"/>
              <a:gd name="connsiteY151" fmla="*/ 885829 h 1027260"/>
              <a:gd name="connsiteX152" fmla="*/ 2152321 w 10753706"/>
              <a:gd name="connsiteY152" fmla="*/ 894418 h 1027260"/>
              <a:gd name="connsiteX153" fmla="*/ 2140985 w 10753706"/>
              <a:gd name="connsiteY153" fmla="*/ 895968 h 1027260"/>
              <a:gd name="connsiteX154" fmla="*/ 2121210 w 10753706"/>
              <a:gd name="connsiteY154" fmla="*/ 899354 h 1027260"/>
              <a:gd name="connsiteX155" fmla="*/ 2119146 w 10753706"/>
              <a:gd name="connsiteY155" fmla="*/ 899033 h 1027260"/>
              <a:gd name="connsiteX156" fmla="*/ 2105666 w 10753706"/>
              <a:gd name="connsiteY156" fmla="*/ 902240 h 1027260"/>
              <a:gd name="connsiteX157" fmla="*/ 2094924 w 10753706"/>
              <a:gd name="connsiteY157" fmla="*/ 907203 h 1027260"/>
              <a:gd name="connsiteX158" fmla="*/ 1949478 w 10753706"/>
              <a:gd name="connsiteY158" fmla="*/ 913748 h 1027260"/>
              <a:gd name="connsiteX159" fmla="*/ 1749684 w 10753706"/>
              <a:gd name="connsiteY159" fmla="*/ 942223 h 1027260"/>
              <a:gd name="connsiteX160" fmla="*/ 1585576 w 10753706"/>
              <a:gd name="connsiteY160" fmla="*/ 954170 h 1027260"/>
              <a:gd name="connsiteX161" fmla="*/ 1476250 w 10753706"/>
              <a:gd name="connsiteY161" fmla="*/ 950653 h 1027260"/>
              <a:gd name="connsiteX162" fmla="*/ 1433927 w 10753706"/>
              <a:gd name="connsiteY162" fmla="*/ 959926 h 1027260"/>
              <a:gd name="connsiteX163" fmla="*/ 1414893 w 10753706"/>
              <a:gd name="connsiteY163" fmla="*/ 957671 h 1027260"/>
              <a:gd name="connsiteX164" fmla="*/ 1411585 w 10753706"/>
              <a:gd name="connsiteY164" fmla="*/ 957179 h 1027260"/>
              <a:gd name="connsiteX165" fmla="*/ 1398896 w 10753706"/>
              <a:gd name="connsiteY165" fmla="*/ 957460 h 1027260"/>
              <a:gd name="connsiteX166" fmla="*/ 1394632 w 10753706"/>
              <a:gd name="connsiteY166" fmla="*/ 954725 h 1027260"/>
              <a:gd name="connsiteX167" fmla="*/ 1375043 w 10753706"/>
              <a:gd name="connsiteY167" fmla="*/ 953132 h 1027260"/>
              <a:gd name="connsiteX168" fmla="*/ 1351876 w 10753706"/>
              <a:gd name="connsiteY168" fmla="*/ 954436 h 1027260"/>
              <a:gd name="connsiteX169" fmla="*/ 1242676 w 10753706"/>
              <a:gd name="connsiteY169" fmla="*/ 963767 h 1027260"/>
              <a:gd name="connsiteX170" fmla="*/ 1205993 w 10753706"/>
              <a:gd name="connsiteY170" fmla="*/ 974080 h 1027260"/>
              <a:gd name="connsiteX171" fmla="*/ 1052221 w 10753706"/>
              <a:gd name="connsiteY171" fmla="*/ 963954 h 1027260"/>
              <a:gd name="connsiteX172" fmla="*/ 968270 w 10753706"/>
              <a:gd name="connsiteY172" fmla="*/ 964761 h 1027260"/>
              <a:gd name="connsiteX173" fmla="*/ 874493 w 10753706"/>
              <a:gd name="connsiteY173" fmla="*/ 998122 h 1027260"/>
              <a:gd name="connsiteX174" fmla="*/ 814411 w 10753706"/>
              <a:gd name="connsiteY174" fmla="*/ 1007391 h 1027260"/>
              <a:gd name="connsiteX175" fmla="*/ 688604 w 10753706"/>
              <a:gd name="connsiteY175" fmla="*/ 1015631 h 1027260"/>
              <a:gd name="connsiteX176" fmla="*/ 618171 w 10753706"/>
              <a:gd name="connsiteY176" fmla="*/ 1027260 h 1027260"/>
              <a:gd name="connsiteX177" fmla="*/ 570379 w 10753706"/>
              <a:gd name="connsiteY177" fmla="*/ 1023487 h 1027260"/>
              <a:gd name="connsiteX178" fmla="*/ 482519 w 10753706"/>
              <a:gd name="connsiteY178" fmla="*/ 1002108 h 1027260"/>
              <a:gd name="connsiteX179" fmla="*/ 475319 w 10753706"/>
              <a:gd name="connsiteY179" fmla="*/ 1009922 h 1027260"/>
              <a:gd name="connsiteX180" fmla="*/ 431104 w 10753706"/>
              <a:gd name="connsiteY180" fmla="*/ 1009317 h 1027260"/>
              <a:gd name="connsiteX181" fmla="*/ 363782 w 10753706"/>
              <a:gd name="connsiteY181" fmla="*/ 1007585 h 1027260"/>
              <a:gd name="connsiteX182" fmla="*/ 325533 w 10753706"/>
              <a:gd name="connsiteY182" fmla="*/ 1008502 h 1027260"/>
              <a:gd name="connsiteX183" fmla="*/ 220429 w 10753706"/>
              <a:gd name="connsiteY183" fmla="*/ 1008927 h 1027260"/>
              <a:gd name="connsiteX184" fmla="*/ 114676 w 10753706"/>
              <a:gd name="connsiteY184" fmla="*/ 1007765 h 1027260"/>
              <a:gd name="connsiteX185" fmla="*/ 13470 w 10753706"/>
              <a:gd name="connsiteY185" fmla="*/ 998544 h 1027260"/>
              <a:gd name="connsiteX186" fmla="*/ 0 w 10753706"/>
              <a:gd name="connsiteY186" fmla="*/ 997355 h 1027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10753706" h="1027260">
                <a:moveTo>
                  <a:pt x="0" y="0"/>
                </a:moveTo>
                <a:lnTo>
                  <a:pt x="10753706" y="0"/>
                </a:lnTo>
                <a:lnTo>
                  <a:pt x="10748809" y="2522"/>
                </a:lnTo>
                <a:cubicBezTo>
                  <a:pt x="10744031" y="4644"/>
                  <a:pt x="10737551" y="7204"/>
                  <a:pt x="10725330" y="11977"/>
                </a:cubicBezTo>
                <a:cubicBezTo>
                  <a:pt x="10700888" y="21523"/>
                  <a:pt x="10652058" y="39304"/>
                  <a:pt x="10615423" y="52967"/>
                </a:cubicBezTo>
                <a:cubicBezTo>
                  <a:pt x="10598524" y="49017"/>
                  <a:pt x="10550674" y="61360"/>
                  <a:pt x="10533936" y="53095"/>
                </a:cubicBezTo>
                <a:cubicBezTo>
                  <a:pt x="10519435" y="55674"/>
                  <a:pt x="10480156" y="49393"/>
                  <a:pt x="10466876" y="45180"/>
                </a:cubicBezTo>
                <a:cubicBezTo>
                  <a:pt x="10443145" y="68059"/>
                  <a:pt x="10382269" y="71294"/>
                  <a:pt x="10355090" y="89741"/>
                </a:cubicBezTo>
                <a:cubicBezTo>
                  <a:pt x="10286222" y="95376"/>
                  <a:pt x="10146285" y="63529"/>
                  <a:pt x="10087145" y="66115"/>
                </a:cubicBezTo>
                <a:cubicBezTo>
                  <a:pt x="10067575" y="79584"/>
                  <a:pt x="10043111" y="68921"/>
                  <a:pt x="10015902" y="76178"/>
                </a:cubicBezTo>
                <a:cubicBezTo>
                  <a:pt x="9952302" y="84628"/>
                  <a:pt x="9893286" y="103337"/>
                  <a:pt x="9806005" y="102435"/>
                </a:cubicBezTo>
                <a:cubicBezTo>
                  <a:pt x="9782247" y="141133"/>
                  <a:pt x="9674787" y="151643"/>
                  <a:pt x="9602583" y="179170"/>
                </a:cubicBezTo>
                <a:cubicBezTo>
                  <a:pt x="9557658" y="187584"/>
                  <a:pt x="9478290" y="154235"/>
                  <a:pt x="9469719" y="174721"/>
                </a:cubicBezTo>
                <a:cubicBezTo>
                  <a:pt x="9443779" y="165070"/>
                  <a:pt x="9431317" y="185692"/>
                  <a:pt x="9408692" y="189513"/>
                </a:cubicBezTo>
                <a:cubicBezTo>
                  <a:pt x="9387154" y="183843"/>
                  <a:pt x="9380475" y="191089"/>
                  <a:pt x="9364151" y="194072"/>
                </a:cubicBezTo>
                <a:cubicBezTo>
                  <a:pt x="9354686" y="190222"/>
                  <a:pt x="9340485" y="191782"/>
                  <a:pt x="9337751" y="197579"/>
                </a:cubicBezTo>
                <a:cubicBezTo>
                  <a:pt x="9349566" y="209270"/>
                  <a:pt x="9297468" y="207714"/>
                  <a:pt x="9297166" y="216558"/>
                </a:cubicBezTo>
                <a:cubicBezTo>
                  <a:pt x="9269057" y="220999"/>
                  <a:pt x="9139630" y="221783"/>
                  <a:pt x="9123859" y="237356"/>
                </a:cubicBezTo>
                <a:cubicBezTo>
                  <a:pt x="9068176" y="249209"/>
                  <a:pt x="8975349" y="235349"/>
                  <a:pt x="8950741" y="238020"/>
                </a:cubicBezTo>
                <a:cubicBezTo>
                  <a:pt x="8916265" y="215428"/>
                  <a:pt x="8822808" y="292026"/>
                  <a:pt x="8718236" y="303148"/>
                </a:cubicBezTo>
                <a:cubicBezTo>
                  <a:pt x="8703111" y="302060"/>
                  <a:pt x="8695551" y="302792"/>
                  <a:pt x="8694011" y="308812"/>
                </a:cubicBezTo>
                <a:cubicBezTo>
                  <a:pt x="8661810" y="312764"/>
                  <a:pt x="8637956" y="329628"/>
                  <a:pt x="8611976" y="324819"/>
                </a:cubicBezTo>
                <a:cubicBezTo>
                  <a:pt x="8621849" y="336388"/>
                  <a:pt x="8562809" y="325917"/>
                  <a:pt x="8562074" y="337971"/>
                </a:cubicBezTo>
                <a:cubicBezTo>
                  <a:pt x="8543699" y="343978"/>
                  <a:pt x="8511321" y="356396"/>
                  <a:pt x="8501724" y="360865"/>
                </a:cubicBezTo>
                <a:lnTo>
                  <a:pt x="8504489" y="364790"/>
                </a:lnTo>
                <a:lnTo>
                  <a:pt x="8492774" y="366181"/>
                </a:lnTo>
                <a:lnTo>
                  <a:pt x="8466405" y="368724"/>
                </a:lnTo>
                <a:cubicBezTo>
                  <a:pt x="8455454" y="372229"/>
                  <a:pt x="8440175" y="385805"/>
                  <a:pt x="8427069" y="387211"/>
                </a:cubicBezTo>
                <a:cubicBezTo>
                  <a:pt x="8400442" y="392215"/>
                  <a:pt x="8397079" y="382989"/>
                  <a:pt x="8387766" y="377161"/>
                </a:cubicBezTo>
                <a:cubicBezTo>
                  <a:pt x="8369233" y="378548"/>
                  <a:pt x="8334756" y="390869"/>
                  <a:pt x="8315874" y="395527"/>
                </a:cubicBezTo>
                <a:cubicBezTo>
                  <a:pt x="8306664" y="400500"/>
                  <a:pt x="8272845" y="393679"/>
                  <a:pt x="8274474" y="405112"/>
                </a:cubicBezTo>
                <a:cubicBezTo>
                  <a:pt x="8255483" y="406194"/>
                  <a:pt x="8244963" y="408376"/>
                  <a:pt x="8234664" y="410219"/>
                </a:cubicBezTo>
                <a:lnTo>
                  <a:pt x="8211268" y="416791"/>
                </a:lnTo>
                <a:cubicBezTo>
                  <a:pt x="8204720" y="419941"/>
                  <a:pt x="8197411" y="422004"/>
                  <a:pt x="8188615" y="421755"/>
                </a:cubicBezTo>
                <a:lnTo>
                  <a:pt x="8179981" y="420402"/>
                </a:lnTo>
                <a:lnTo>
                  <a:pt x="8179307" y="422516"/>
                </a:lnTo>
                <a:cubicBezTo>
                  <a:pt x="8179027" y="425797"/>
                  <a:pt x="8175790" y="448341"/>
                  <a:pt x="8147929" y="450302"/>
                </a:cubicBezTo>
                <a:cubicBezTo>
                  <a:pt x="8130300" y="457967"/>
                  <a:pt x="8114933" y="461015"/>
                  <a:pt x="8089136" y="465283"/>
                </a:cubicBezTo>
                <a:cubicBezTo>
                  <a:pt x="8072810" y="465920"/>
                  <a:pt x="8069376" y="451569"/>
                  <a:pt x="8049973" y="454121"/>
                </a:cubicBezTo>
                <a:cubicBezTo>
                  <a:pt x="7974508" y="471465"/>
                  <a:pt x="8006050" y="447139"/>
                  <a:pt x="7965913" y="464415"/>
                </a:cubicBezTo>
                <a:cubicBezTo>
                  <a:pt x="7958234" y="466025"/>
                  <a:pt x="7951405" y="465800"/>
                  <a:pt x="7945093" y="464798"/>
                </a:cubicBezTo>
                <a:lnTo>
                  <a:pt x="7935335" y="462442"/>
                </a:lnTo>
                <a:lnTo>
                  <a:pt x="7904779" y="471429"/>
                </a:lnTo>
                <a:cubicBezTo>
                  <a:pt x="7889387" y="474999"/>
                  <a:pt x="7872867" y="477951"/>
                  <a:pt x="7855604" y="480199"/>
                </a:cubicBezTo>
                <a:cubicBezTo>
                  <a:pt x="7850005" y="476378"/>
                  <a:pt x="7838628" y="483595"/>
                  <a:pt x="7832630" y="485371"/>
                </a:cubicBezTo>
                <a:cubicBezTo>
                  <a:pt x="7831473" y="482645"/>
                  <a:pt x="7816623" y="482661"/>
                  <a:pt x="7812438" y="485391"/>
                </a:cubicBezTo>
                <a:cubicBezTo>
                  <a:pt x="7709470" y="505049"/>
                  <a:pt x="7759426" y="473956"/>
                  <a:pt x="7701399" y="495197"/>
                </a:cubicBezTo>
                <a:cubicBezTo>
                  <a:pt x="7690986" y="496989"/>
                  <a:pt x="7682397" y="496365"/>
                  <a:pt x="7674778" y="494723"/>
                </a:cubicBezTo>
                <a:lnTo>
                  <a:pt x="7660445" y="490194"/>
                </a:lnTo>
                <a:lnTo>
                  <a:pt x="7651781" y="493084"/>
                </a:lnTo>
                <a:cubicBezTo>
                  <a:pt x="7616113" y="496548"/>
                  <a:pt x="7603273" y="491735"/>
                  <a:pt x="7584807" y="499490"/>
                </a:cubicBezTo>
                <a:cubicBezTo>
                  <a:pt x="7549256" y="490212"/>
                  <a:pt x="7563949" y="500167"/>
                  <a:pt x="7541324" y="504184"/>
                </a:cubicBezTo>
                <a:cubicBezTo>
                  <a:pt x="7523851" y="508307"/>
                  <a:pt x="7559546" y="509825"/>
                  <a:pt x="7541756" y="512184"/>
                </a:cubicBezTo>
                <a:cubicBezTo>
                  <a:pt x="7520963" y="510864"/>
                  <a:pt x="7525755" y="520497"/>
                  <a:pt x="7503906" y="518551"/>
                </a:cubicBezTo>
                <a:cubicBezTo>
                  <a:pt x="7505924" y="510774"/>
                  <a:pt x="7464361" y="523683"/>
                  <a:pt x="7460411" y="517415"/>
                </a:cubicBezTo>
                <a:lnTo>
                  <a:pt x="7460116" y="517548"/>
                </a:lnTo>
                <a:cubicBezTo>
                  <a:pt x="7447785" y="530928"/>
                  <a:pt x="7310141" y="550568"/>
                  <a:pt x="7297810" y="563947"/>
                </a:cubicBezTo>
                <a:cubicBezTo>
                  <a:pt x="7221791" y="605698"/>
                  <a:pt x="7039072" y="646008"/>
                  <a:pt x="6946388" y="665244"/>
                </a:cubicBezTo>
                <a:cubicBezTo>
                  <a:pt x="6853704" y="684480"/>
                  <a:pt x="6804875" y="677485"/>
                  <a:pt x="6741704" y="679365"/>
                </a:cubicBezTo>
                <a:lnTo>
                  <a:pt x="6624680" y="677674"/>
                </a:lnTo>
                <a:lnTo>
                  <a:pt x="6605700" y="683566"/>
                </a:lnTo>
                <a:cubicBezTo>
                  <a:pt x="6603309" y="685184"/>
                  <a:pt x="6599550" y="685647"/>
                  <a:pt x="6576922" y="683030"/>
                </a:cubicBezTo>
                <a:cubicBezTo>
                  <a:pt x="6527275" y="698355"/>
                  <a:pt x="6440981" y="702347"/>
                  <a:pt x="6405123" y="721946"/>
                </a:cubicBezTo>
                <a:cubicBezTo>
                  <a:pt x="6407963" y="715467"/>
                  <a:pt x="6383450" y="712913"/>
                  <a:pt x="6368938" y="717341"/>
                </a:cubicBezTo>
                <a:cubicBezTo>
                  <a:pt x="6377914" y="692119"/>
                  <a:pt x="6315316" y="744281"/>
                  <a:pt x="6295102" y="729508"/>
                </a:cubicBezTo>
                <a:cubicBezTo>
                  <a:pt x="6300358" y="744473"/>
                  <a:pt x="6240070" y="776254"/>
                  <a:pt x="6202084" y="767091"/>
                </a:cubicBezTo>
                <a:cubicBezTo>
                  <a:pt x="6152826" y="774744"/>
                  <a:pt x="6122010" y="790367"/>
                  <a:pt x="6067157" y="790339"/>
                </a:cubicBezTo>
                <a:cubicBezTo>
                  <a:pt x="6066310" y="792484"/>
                  <a:pt x="6064283" y="794403"/>
                  <a:pt x="6061443" y="796151"/>
                </a:cubicBezTo>
                <a:lnTo>
                  <a:pt x="6051406" y="800684"/>
                </a:lnTo>
                <a:lnTo>
                  <a:pt x="6049097" y="800636"/>
                </a:lnTo>
                <a:cubicBezTo>
                  <a:pt x="6040408" y="801393"/>
                  <a:pt x="6036299" y="802645"/>
                  <a:pt x="6034222" y="804110"/>
                </a:cubicBezTo>
                <a:lnTo>
                  <a:pt x="6033121" y="806078"/>
                </a:lnTo>
                <a:lnTo>
                  <a:pt x="6023593" y="808842"/>
                </a:lnTo>
                <a:lnTo>
                  <a:pt x="6006639" y="815304"/>
                </a:lnTo>
                <a:lnTo>
                  <a:pt x="6001762" y="815557"/>
                </a:lnTo>
                <a:lnTo>
                  <a:pt x="5973534" y="823815"/>
                </a:lnTo>
                <a:lnTo>
                  <a:pt x="5972336" y="823476"/>
                </a:lnTo>
                <a:cubicBezTo>
                  <a:pt x="5969004" y="822901"/>
                  <a:pt x="5965329" y="822833"/>
                  <a:pt x="5960841" y="823819"/>
                </a:cubicBezTo>
                <a:cubicBezTo>
                  <a:pt x="5955860" y="815655"/>
                  <a:pt x="5953515" y="821882"/>
                  <a:pt x="5940719" y="825514"/>
                </a:cubicBezTo>
                <a:cubicBezTo>
                  <a:pt x="5930130" y="813644"/>
                  <a:pt x="5900943" y="827979"/>
                  <a:pt x="5884298" y="823806"/>
                </a:cubicBezTo>
                <a:cubicBezTo>
                  <a:pt x="5875133" y="826741"/>
                  <a:pt x="5865250" y="829630"/>
                  <a:pt x="5854779" y="832365"/>
                </a:cubicBezTo>
                <a:lnTo>
                  <a:pt x="5848382" y="833844"/>
                </a:lnTo>
                <a:lnTo>
                  <a:pt x="5848066" y="833772"/>
                </a:lnTo>
                <a:cubicBezTo>
                  <a:pt x="5846273" y="833879"/>
                  <a:pt x="5844018" y="834284"/>
                  <a:pt x="5840944" y="835132"/>
                </a:cubicBezTo>
                <a:lnTo>
                  <a:pt x="5836719" y="836539"/>
                </a:lnTo>
                <a:lnTo>
                  <a:pt x="5824311" y="839408"/>
                </a:lnTo>
                <a:lnTo>
                  <a:pt x="5818788" y="839727"/>
                </a:lnTo>
                <a:cubicBezTo>
                  <a:pt x="5797008" y="838594"/>
                  <a:pt x="5786883" y="822081"/>
                  <a:pt x="5763953" y="834282"/>
                </a:cubicBezTo>
                <a:cubicBezTo>
                  <a:pt x="5726813" y="837521"/>
                  <a:pt x="5699446" y="830949"/>
                  <a:pt x="5667748" y="840211"/>
                </a:cubicBezTo>
                <a:cubicBezTo>
                  <a:pt x="5632959" y="843205"/>
                  <a:pt x="5601436" y="842280"/>
                  <a:pt x="5573108" y="847611"/>
                </a:cubicBezTo>
                <a:cubicBezTo>
                  <a:pt x="5560030" y="845832"/>
                  <a:pt x="5549547" y="851598"/>
                  <a:pt x="5539137" y="851033"/>
                </a:cubicBezTo>
                <a:cubicBezTo>
                  <a:pt x="5528728" y="850467"/>
                  <a:pt x="5529256" y="837509"/>
                  <a:pt x="5510651" y="844215"/>
                </a:cubicBezTo>
                <a:cubicBezTo>
                  <a:pt x="5494241" y="833607"/>
                  <a:pt x="5466101" y="839171"/>
                  <a:pt x="5457331" y="839159"/>
                </a:cubicBezTo>
                <a:lnTo>
                  <a:pt x="5410613" y="834358"/>
                </a:lnTo>
                <a:lnTo>
                  <a:pt x="5370040" y="862127"/>
                </a:lnTo>
                <a:cubicBezTo>
                  <a:pt x="5357863" y="856469"/>
                  <a:pt x="5319115" y="868069"/>
                  <a:pt x="5318778" y="855310"/>
                </a:cubicBezTo>
                <a:cubicBezTo>
                  <a:pt x="5303920" y="857760"/>
                  <a:pt x="5296727" y="863736"/>
                  <a:pt x="5298645" y="855171"/>
                </a:cubicBezTo>
                <a:cubicBezTo>
                  <a:pt x="5287819" y="855897"/>
                  <a:pt x="5267444" y="857825"/>
                  <a:pt x="5253828" y="859670"/>
                </a:cubicBezTo>
                <a:lnTo>
                  <a:pt x="5216955" y="866245"/>
                </a:lnTo>
                <a:lnTo>
                  <a:pt x="5214344" y="868102"/>
                </a:lnTo>
                <a:cubicBezTo>
                  <a:pt x="5210778" y="868719"/>
                  <a:pt x="5200859" y="869042"/>
                  <a:pt x="5195561" y="869949"/>
                </a:cubicBezTo>
                <a:lnTo>
                  <a:pt x="5182555" y="873542"/>
                </a:lnTo>
                <a:cubicBezTo>
                  <a:pt x="5178496" y="875023"/>
                  <a:pt x="5175066" y="876746"/>
                  <a:pt x="5172552" y="878801"/>
                </a:cubicBezTo>
                <a:cubicBezTo>
                  <a:pt x="5121406" y="873797"/>
                  <a:pt x="5080096" y="886529"/>
                  <a:pt x="5027993" y="889666"/>
                </a:cubicBezTo>
                <a:cubicBezTo>
                  <a:pt x="4999924" y="877115"/>
                  <a:pt x="4946973" y="919452"/>
                  <a:pt x="4939844" y="934802"/>
                </a:cubicBezTo>
                <a:cubicBezTo>
                  <a:pt x="4895154" y="940701"/>
                  <a:pt x="4844006" y="928240"/>
                  <a:pt x="4792576" y="934820"/>
                </a:cubicBezTo>
                <a:lnTo>
                  <a:pt x="4602423" y="958063"/>
                </a:lnTo>
                <a:cubicBezTo>
                  <a:pt x="4488530" y="967131"/>
                  <a:pt x="4399004" y="969822"/>
                  <a:pt x="4290656" y="969152"/>
                </a:cubicBezTo>
                <a:cubicBezTo>
                  <a:pt x="4182308" y="968482"/>
                  <a:pt x="4046938" y="971167"/>
                  <a:pt x="3952334" y="954043"/>
                </a:cubicBezTo>
                <a:lnTo>
                  <a:pt x="3858560" y="948781"/>
                </a:lnTo>
                <a:lnTo>
                  <a:pt x="3846597" y="948382"/>
                </a:lnTo>
                <a:cubicBezTo>
                  <a:pt x="3807516" y="956616"/>
                  <a:pt x="3767475" y="941640"/>
                  <a:pt x="3736044" y="947759"/>
                </a:cubicBezTo>
                <a:cubicBezTo>
                  <a:pt x="3727323" y="948128"/>
                  <a:pt x="3719828" y="947771"/>
                  <a:pt x="3713136" y="946963"/>
                </a:cubicBezTo>
                <a:lnTo>
                  <a:pt x="3695939" y="943639"/>
                </a:lnTo>
                <a:lnTo>
                  <a:pt x="3694125" y="940567"/>
                </a:lnTo>
                <a:lnTo>
                  <a:pt x="3681925" y="939706"/>
                </a:lnTo>
                <a:lnTo>
                  <a:pt x="3679204" y="938926"/>
                </a:lnTo>
                <a:cubicBezTo>
                  <a:pt x="3668160" y="939028"/>
                  <a:pt x="3634193" y="940875"/>
                  <a:pt x="3615656" y="940320"/>
                </a:cubicBezTo>
                <a:cubicBezTo>
                  <a:pt x="3582626" y="936974"/>
                  <a:pt x="3593904" y="949140"/>
                  <a:pt x="3567983" y="935596"/>
                </a:cubicBezTo>
                <a:cubicBezTo>
                  <a:pt x="3504185" y="939048"/>
                  <a:pt x="3482818" y="922224"/>
                  <a:pt x="3422423" y="932129"/>
                </a:cubicBezTo>
                <a:cubicBezTo>
                  <a:pt x="3369166" y="933413"/>
                  <a:pt x="3329486" y="910108"/>
                  <a:pt x="3310925" y="911072"/>
                </a:cubicBezTo>
                <a:cubicBezTo>
                  <a:pt x="3261363" y="909787"/>
                  <a:pt x="3198415" y="933574"/>
                  <a:pt x="3139421" y="934151"/>
                </a:cubicBezTo>
                <a:cubicBezTo>
                  <a:pt x="3088799" y="931012"/>
                  <a:pt x="3038941" y="938464"/>
                  <a:pt x="2996922" y="927537"/>
                </a:cubicBezTo>
                <a:cubicBezTo>
                  <a:pt x="2992673" y="929234"/>
                  <a:pt x="2987900" y="930498"/>
                  <a:pt x="2982785" y="931453"/>
                </a:cubicBezTo>
                <a:lnTo>
                  <a:pt x="2967478" y="933397"/>
                </a:lnTo>
                <a:lnTo>
                  <a:pt x="2948552" y="932961"/>
                </a:lnTo>
                <a:lnTo>
                  <a:pt x="2944404" y="934452"/>
                </a:lnTo>
                <a:lnTo>
                  <a:pt x="2908608" y="937205"/>
                </a:lnTo>
                <a:lnTo>
                  <a:pt x="2904443" y="936455"/>
                </a:lnTo>
                <a:lnTo>
                  <a:pt x="2868935" y="938022"/>
                </a:lnTo>
                <a:lnTo>
                  <a:pt x="2868586" y="937487"/>
                </a:lnTo>
                <a:cubicBezTo>
                  <a:pt x="2866994" y="936327"/>
                  <a:pt x="2864292" y="935538"/>
                  <a:pt x="2859191" y="935503"/>
                </a:cubicBezTo>
                <a:cubicBezTo>
                  <a:pt x="2869075" y="927418"/>
                  <a:pt x="2856828" y="932364"/>
                  <a:pt x="2840915" y="932977"/>
                </a:cubicBezTo>
                <a:lnTo>
                  <a:pt x="2763509" y="921850"/>
                </a:lnTo>
                <a:lnTo>
                  <a:pt x="2756121" y="921864"/>
                </a:lnTo>
                <a:cubicBezTo>
                  <a:pt x="2756081" y="921822"/>
                  <a:pt x="2756039" y="921781"/>
                  <a:pt x="2755998" y="921739"/>
                </a:cubicBezTo>
                <a:cubicBezTo>
                  <a:pt x="2754445" y="921476"/>
                  <a:pt x="2752036" y="921380"/>
                  <a:pt x="2748255" y="921505"/>
                </a:cubicBezTo>
                <a:lnTo>
                  <a:pt x="2694601" y="915575"/>
                </a:lnTo>
                <a:cubicBezTo>
                  <a:pt x="2671223" y="919874"/>
                  <a:pt x="2666972" y="913376"/>
                  <a:pt x="2635357" y="910976"/>
                </a:cubicBezTo>
                <a:cubicBezTo>
                  <a:pt x="2621906" y="915051"/>
                  <a:pt x="2611315" y="913542"/>
                  <a:pt x="2601047" y="910263"/>
                </a:cubicBezTo>
                <a:cubicBezTo>
                  <a:pt x="2570084" y="912074"/>
                  <a:pt x="2542135" y="907435"/>
                  <a:pt x="2507482" y="906211"/>
                </a:cubicBezTo>
                <a:cubicBezTo>
                  <a:pt x="2469706" y="911437"/>
                  <a:pt x="2450920" y="901812"/>
                  <a:pt x="2413884" y="900545"/>
                </a:cubicBezTo>
                <a:cubicBezTo>
                  <a:pt x="2381338" y="909664"/>
                  <a:pt x="2387753" y="892438"/>
                  <a:pt x="2368912" y="888755"/>
                </a:cubicBezTo>
                <a:lnTo>
                  <a:pt x="2349490" y="889719"/>
                </a:lnTo>
                <a:lnTo>
                  <a:pt x="2344290" y="890584"/>
                </a:lnTo>
                <a:cubicBezTo>
                  <a:pt x="2340673" y="891041"/>
                  <a:pt x="2338228" y="891167"/>
                  <a:pt x="2336488" y="891058"/>
                </a:cubicBezTo>
                <a:lnTo>
                  <a:pt x="2329015" y="891627"/>
                </a:lnTo>
                <a:cubicBezTo>
                  <a:pt x="2316843" y="893039"/>
                  <a:pt x="2305064" y="894669"/>
                  <a:pt x="2293898" y="896431"/>
                </a:cubicBezTo>
                <a:cubicBezTo>
                  <a:pt x="2282637" y="890404"/>
                  <a:pt x="2242346" y="900851"/>
                  <a:pt x="2243927" y="888076"/>
                </a:cubicBezTo>
                <a:cubicBezTo>
                  <a:pt x="2228778" y="890081"/>
                  <a:pt x="2220725" y="895845"/>
                  <a:pt x="2223920" y="887331"/>
                </a:cubicBezTo>
                <a:cubicBezTo>
                  <a:pt x="2218877" y="887756"/>
                  <a:pt x="2215583" y="887254"/>
                  <a:pt x="2213081" y="886302"/>
                </a:cubicBezTo>
                <a:lnTo>
                  <a:pt x="2212307" y="885829"/>
                </a:lnTo>
                <a:lnTo>
                  <a:pt x="2152321" y="894418"/>
                </a:lnTo>
                <a:lnTo>
                  <a:pt x="2140985" y="895968"/>
                </a:lnTo>
                <a:lnTo>
                  <a:pt x="2121210" y="899354"/>
                </a:lnTo>
                <a:lnTo>
                  <a:pt x="2119146" y="899033"/>
                </a:lnTo>
                <a:lnTo>
                  <a:pt x="2105666" y="902240"/>
                </a:lnTo>
                <a:cubicBezTo>
                  <a:pt x="2101407" y="903601"/>
                  <a:pt x="2097735" y="905221"/>
                  <a:pt x="2094924" y="907203"/>
                </a:cubicBezTo>
                <a:cubicBezTo>
                  <a:pt x="2044793" y="900664"/>
                  <a:pt x="2001785" y="912168"/>
                  <a:pt x="1949478" y="913748"/>
                </a:cubicBezTo>
                <a:cubicBezTo>
                  <a:pt x="1891937" y="919585"/>
                  <a:pt x="1810334" y="935486"/>
                  <a:pt x="1749684" y="942223"/>
                </a:cubicBezTo>
                <a:lnTo>
                  <a:pt x="1585576" y="954170"/>
                </a:lnTo>
                <a:cubicBezTo>
                  <a:pt x="1549165" y="943719"/>
                  <a:pt x="1511425" y="950847"/>
                  <a:pt x="1476250" y="950653"/>
                </a:cubicBezTo>
                <a:cubicBezTo>
                  <a:pt x="1488515" y="961596"/>
                  <a:pt x="1432660" y="946795"/>
                  <a:pt x="1433927" y="959926"/>
                </a:cubicBezTo>
                <a:cubicBezTo>
                  <a:pt x="1427485" y="959475"/>
                  <a:pt x="1421205" y="958623"/>
                  <a:pt x="1414893" y="957671"/>
                </a:cubicBezTo>
                <a:lnTo>
                  <a:pt x="1411585" y="957179"/>
                </a:lnTo>
                <a:lnTo>
                  <a:pt x="1398896" y="957460"/>
                </a:lnTo>
                <a:lnTo>
                  <a:pt x="1394632" y="954725"/>
                </a:lnTo>
                <a:lnTo>
                  <a:pt x="1375043" y="953132"/>
                </a:lnTo>
                <a:cubicBezTo>
                  <a:pt x="1367813" y="952970"/>
                  <a:pt x="1360155" y="953305"/>
                  <a:pt x="1351876" y="954436"/>
                </a:cubicBezTo>
                <a:cubicBezTo>
                  <a:pt x="1325912" y="963028"/>
                  <a:pt x="1274459" y="952492"/>
                  <a:pt x="1242676" y="963767"/>
                </a:cubicBezTo>
                <a:cubicBezTo>
                  <a:pt x="1230276" y="966918"/>
                  <a:pt x="1216715" y="977098"/>
                  <a:pt x="1205993" y="974080"/>
                </a:cubicBezTo>
                <a:cubicBezTo>
                  <a:pt x="1174251" y="974112"/>
                  <a:pt x="1086982" y="964420"/>
                  <a:pt x="1052221" y="963954"/>
                </a:cubicBezTo>
                <a:cubicBezTo>
                  <a:pt x="1038515" y="970622"/>
                  <a:pt x="1009522" y="962342"/>
                  <a:pt x="968270" y="964761"/>
                </a:cubicBezTo>
                <a:cubicBezTo>
                  <a:pt x="943437" y="973698"/>
                  <a:pt x="900136" y="991017"/>
                  <a:pt x="874493" y="998122"/>
                </a:cubicBezTo>
                <a:cubicBezTo>
                  <a:pt x="848849" y="1005226"/>
                  <a:pt x="853424" y="1009427"/>
                  <a:pt x="814411" y="1007391"/>
                </a:cubicBezTo>
                <a:cubicBezTo>
                  <a:pt x="765926" y="1022821"/>
                  <a:pt x="732885" y="1009859"/>
                  <a:pt x="688604" y="1015631"/>
                </a:cubicBezTo>
                <a:cubicBezTo>
                  <a:pt x="638045" y="1020877"/>
                  <a:pt x="677999" y="1011556"/>
                  <a:pt x="618171" y="1027260"/>
                </a:cubicBezTo>
                <a:cubicBezTo>
                  <a:pt x="609680" y="1023165"/>
                  <a:pt x="583253" y="1020277"/>
                  <a:pt x="570379" y="1023487"/>
                </a:cubicBezTo>
                <a:cubicBezTo>
                  <a:pt x="543992" y="1022523"/>
                  <a:pt x="505183" y="1001686"/>
                  <a:pt x="482519" y="1002108"/>
                </a:cubicBezTo>
                <a:cubicBezTo>
                  <a:pt x="464011" y="1002285"/>
                  <a:pt x="495211" y="1007995"/>
                  <a:pt x="475319" y="1009922"/>
                </a:cubicBezTo>
                <a:cubicBezTo>
                  <a:pt x="450818" y="1011135"/>
                  <a:pt x="454804" y="1022539"/>
                  <a:pt x="431104" y="1009317"/>
                </a:cubicBezTo>
                <a:cubicBezTo>
                  <a:pt x="406857" y="1014651"/>
                  <a:pt x="399686" y="1008456"/>
                  <a:pt x="363782" y="1007585"/>
                </a:cubicBezTo>
                <a:cubicBezTo>
                  <a:pt x="350440" y="1012231"/>
                  <a:pt x="338145" y="1011245"/>
                  <a:pt x="325533" y="1008502"/>
                </a:cubicBezTo>
                <a:cubicBezTo>
                  <a:pt x="291944" y="1011745"/>
                  <a:pt x="259251" y="1008497"/>
                  <a:pt x="220429" y="1008927"/>
                </a:cubicBezTo>
                <a:cubicBezTo>
                  <a:pt x="180594" y="1015852"/>
                  <a:pt x="156150" y="1007265"/>
                  <a:pt x="114676" y="1007765"/>
                </a:cubicBezTo>
                <a:cubicBezTo>
                  <a:pt x="85718" y="1006195"/>
                  <a:pt x="43316" y="1001491"/>
                  <a:pt x="13470" y="998544"/>
                </a:cubicBezTo>
                <a:lnTo>
                  <a:pt x="0" y="997355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latshållare för innehåll 3">
            <a:extLst>
              <a:ext uri="{FF2B5EF4-FFF2-40B4-BE49-F238E27FC236}">
                <a16:creationId xmlns:a16="http://schemas.microsoft.com/office/drawing/2014/main" id="{DEC780F2-B8D6-6A0A-1B99-243D0E7245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7421" y="5292000"/>
            <a:ext cx="4407879" cy="1630914"/>
          </a:xfrm>
          <a:prstGeom prst="rect">
            <a:avLst/>
          </a:prstGeom>
        </p:spPr>
      </p:pic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AB0110E6-293B-8910-1ACA-EA3A099CE0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1837"/>
            <a:ext cx="6870700" cy="4186566"/>
          </a:xfrm>
        </p:spPr>
        <p:txBody>
          <a:bodyPr>
            <a:normAutofit fontScale="62500" lnSpcReduction="20000"/>
          </a:bodyPr>
          <a:lstStyle/>
          <a:p>
            <a:r>
              <a:rPr lang="sv-SE" b="1" dirty="0"/>
              <a:t>Fordon vi äger.		Leasade fordon</a:t>
            </a:r>
            <a:endParaRPr lang="sv-SE" dirty="0"/>
          </a:p>
          <a:p>
            <a:r>
              <a:rPr lang="sv-SE" b="1" dirty="0"/>
              <a:t> </a:t>
            </a:r>
            <a:endParaRPr lang="sv-SE" dirty="0"/>
          </a:p>
          <a:p>
            <a:r>
              <a:rPr lang="sv-SE" dirty="0"/>
              <a:t>John Deere 4600	</a:t>
            </a:r>
            <a:r>
              <a:rPr lang="sv-SE" dirty="0" err="1"/>
              <a:t>Iseki</a:t>
            </a:r>
            <a:endParaRPr lang="sv-SE" dirty="0"/>
          </a:p>
          <a:p>
            <a:r>
              <a:rPr lang="sv-SE" dirty="0"/>
              <a:t>Toro 4300 D		</a:t>
            </a:r>
            <a:r>
              <a:rPr lang="sv-SE" dirty="0" err="1"/>
              <a:t>Ventrac</a:t>
            </a:r>
            <a:endParaRPr lang="sv-SE" dirty="0"/>
          </a:p>
          <a:p>
            <a:r>
              <a:rPr lang="sv-SE" dirty="0"/>
              <a:t>Toro Sand Pro 		Toro GR 3420</a:t>
            </a:r>
          </a:p>
          <a:p>
            <a:r>
              <a:rPr lang="sv-SE" dirty="0"/>
              <a:t>Toro WM GTX		Toro GM 4700</a:t>
            </a:r>
          </a:p>
          <a:p>
            <a:r>
              <a:rPr lang="en-US" dirty="0" err="1"/>
              <a:t>Smitchco</a:t>
            </a:r>
            <a:r>
              <a:rPr lang="en-US" dirty="0"/>
              <a:t> 7540		Toro RM 5610</a:t>
            </a:r>
            <a:endParaRPr lang="sv-SE" dirty="0"/>
          </a:p>
          <a:p>
            <a:r>
              <a:rPr lang="en-US" dirty="0"/>
              <a:t>Toro GR 3250 	</a:t>
            </a:r>
            <a:endParaRPr lang="sv-SE" dirty="0"/>
          </a:p>
          <a:p>
            <a:r>
              <a:rPr lang="sv-SE" dirty="0"/>
              <a:t>Toro 3250</a:t>
            </a:r>
            <a:r>
              <a:rPr lang="en-US" dirty="0"/>
              <a:t>		</a:t>
            </a:r>
            <a:endParaRPr lang="sv-SE" dirty="0"/>
          </a:p>
          <a:p>
            <a:r>
              <a:rPr lang="en-US" dirty="0"/>
              <a:t>Citroen Berlingo </a:t>
            </a:r>
            <a:endParaRPr lang="sv-SE" dirty="0"/>
          </a:p>
          <a:p>
            <a:r>
              <a:rPr lang="sv-SE" dirty="0"/>
              <a:t>Fordonen är hämtade från en sammanställning från Folksam.</a:t>
            </a:r>
          </a:p>
          <a:p>
            <a:r>
              <a:rPr lang="sv-SE" dirty="0"/>
              <a:t>Då jag inte innehar kunskap om vad maskinerna gör beskrivs endast beteckning enligt sammanställning.</a:t>
            </a:r>
          </a:p>
          <a:p>
            <a:endParaRPr lang="sv-SE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77E479D0-BEB1-C535-DC26-C9C84B3A2C00}"/>
              </a:ext>
            </a:extLst>
          </p:cNvPr>
          <p:cNvSpPr txBox="1"/>
          <p:nvPr/>
        </p:nvSpPr>
        <p:spPr>
          <a:xfrm>
            <a:off x="1612900" y="217353"/>
            <a:ext cx="6096000" cy="24461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sv-SE" sz="4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Underhållsplan 	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4400" b="1" dirty="0"/>
              <a:t>Befintlig maskinpark</a:t>
            </a:r>
            <a:endParaRPr lang="sv-SE" sz="4400" dirty="0"/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sv-SE" sz="44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8798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DF1491-D503-2C01-F120-2511F32F4B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D9D9F1C-83BD-30D3-0FD0-3F7A26ED02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A02AB18-DFC0-329A-0971-5D9658CE42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1766176" cy="2061837"/>
          </a:xfrm>
          <a:custGeom>
            <a:avLst/>
            <a:gdLst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13657 w 10768629"/>
              <a:gd name="connsiteY144" fmla="*/ 1730706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84330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</a:cxnLst>
            <a:rect l="l" t="t" r="r" b="b"/>
            <a:pathLst>
              <a:path w="10768629" h="1978172">
                <a:moveTo>
                  <a:pt x="0" y="0"/>
                </a:moveTo>
                <a:lnTo>
                  <a:pt x="10768629" y="0"/>
                </a:lnTo>
                <a:lnTo>
                  <a:pt x="10733254" y="31439"/>
                </a:lnTo>
                <a:lnTo>
                  <a:pt x="10727085" y="37910"/>
                </a:lnTo>
                <a:cubicBezTo>
                  <a:pt x="10712973" y="56080"/>
                  <a:pt x="10699457" y="78430"/>
                  <a:pt x="10675953" y="68623"/>
                </a:cubicBezTo>
                <a:cubicBezTo>
                  <a:pt x="10685972" y="89202"/>
                  <a:pt x="10641629" y="69781"/>
                  <a:pt x="10637091" y="90361"/>
                </a:cubicBezTo>
                <a:cubicBezTo>
                  <a:pt x="10635214" y="107005"/>
                  <a:pt x="10621323" y="104993"/>
                  <a:pt x="10610971" y="110764"/>
                </a:cubicBezTo>
                <a:cubicBezTo>
                  <a:pt x="10603980" y="127568"/>
                  <a:pt x="10551417" y="141180"/>
                  <a:pt x="10532872" y="138028"/>
                </a:cubicBezTo>
                <a:cubicBezTo>
                  <a:pt x="10480300" y="119072"/>
                  <a:pt x="10440532" y="186296"/>
                  <a:pt x="10398558" y="172911"/>
                </a:cubicBezTo>
                <a:cubicBezTo>
                  <a:pt x="10387708" y="174114"/>
                  <a:pt x="10378792" y="177646"/>
                  <a:pt x="10371128" y="182609"/>
                </a:cubicBezTo>
                <a:lnTo>
                  <a:pt x="10352178" y="199976"/>
                </a:lnTo>
                <a:lnTo>
                  <a:pt x="10351815" y="211879"/>
                </a:lnTo>
                <a:lnTo>
                  <a:pt x="10337471" y="218661"/>
                </a:lnTo>
                <a:lnTo>
                  <a:pt x="10334625" y="222351"/>
                </a:lnTo>
                <a:cubicBezTo>
                  <a:pt x="10321108" y="225227"/>
                  <a:pt x="10278615" y="228401"/>
                  <a:pt x="10256365" y="235917"/>
                </a:cubicBezTo>
                <a:cubicBezTo>
                  <a:pt x="10218136" y="258033"/>
                  <a:pt x="10224552" y="209685"/>
                  <a:pt x="10201127" y="267448"/>
                </a:cubicBezTo>
                <a:cubicBezTo>
                  <a:pt x="10121320" y="273476"/>
                  <a:pt x="10040763" y="345580"/>
                  <a:pt x="9961218" y="326720"/>
                </a:cubicBezTo>
                <a:cubicBezTo>
                  <a:pt x="9980173" y="341621"/>
                  <a:pt x="9883038" y="318484"/>
                  <a:pt x="9859715" y="355698"/>
                </a:cubicBezTo>
                <a:cubicBezTo>
                  <a:pt x="9812822" y="367758"/>
                  <a:pt x="9752089" y="383830"/>
                  <a:pt x="9679867" y="399081"/>
                </a:cubicBezTo>
                <a:cubicBezTo>
                  <a:pt x="9618357" y="415668"/>
                  <a:pt x="9525492" y="446315"/>
                  <a:pt x="9490654" y="455225"/>
                </a:cubicBezTo>
                <a:lnTo>
                  <a:pt x="9470837" y="452539"/>
                </a:lnTo>
                <a:lnTo>
                  <a:pt x="9469082" y="454891"/>
                </a:lnTo>
                <a:cubicBezTo>
                  <a:pt x="9460057" y="461184"/>
                  <a:pt x="9453495" y="461729"/>
                  <a:pt x="9448038" y="459733"/>
                </a:cubicBezTo>
                <a:lnTo>
                  <a:pt x="9396821" y="455795"/>
                </a:lnTo>
                <a:lnTo>
                  <a:pt x="9392197" y="459796"/>
                </a:lnTo>
                <a:lnTo>
                  <a:pt x="9347994" y="464462"/>
                </a:lnTo>
                <a:cubicBezTo>
                  <a:pt x="9347959" y="465155"/>
                  <a:pt x="9347925" y="465846"/>
                  <a:pt x="9347889" y="466539"/>
                </a:cubicBezTo>
                <a:cubicBezTo>
                  <a:pt x="9346648" y="471307"/>
                  <a:pt x="9343831" y="475025"/>
                  <a:pt x="9337639" y="476654"/>
                </a:cubicBezTo>
                <a:cubicBezTo>
                  <a:pt x="9354547" y="503661"/>
                  <a:pt x="9307720" y="510631"/>
                  <a:pt x="9287964" y="513052"/>
                </a:cubicBezTo>
                <a:cubicBezTo>
                  <a:pt x="9269905" y="526173"/>
                  <a:pt x="9245386" y="544358"/>
                  <a:pt x="9229283" y="555377"/>
                </a:cubicBezTo>
                <a:lnTo>
                  <a:pt x="9220274" y="557502"/>
                </a:lnTo>
                <a:cubicBezTo>
                  <a:pt x="9220250" y="557668"/>
                  <a:pt x="9220226" y="557835"/>
                  <a:pt x="9220202" y="558001"/>
                </a:cubicBezTo>
                <a:cubicBezTo>
                  <a:pt x="9218468" y="559434"/>
                  <a:pt x="9215591" y="560497"/>
                  <a:pt x="9210908" y="561147"/>
                </a:cubicBezTo>
                <a:lnTo>
                  <a:pt x="9186374" y="565502"/>
                </a:lnTo>
                <a:lnTo>
                  <a:pt x="9181058" y="569943"/>
                </a:lnTo>
                <a:lnTo>
                  <a:pt x="9167549" y="584727"/>
                </a:lnTo>
                <a:lnTo>
                  <a:pt x="9149110" y="598906"/>
                </a:lnTo>
                <a:cubicBezTo>
                  <a:pt x="9133575" y="594395"/>
                  <a:pt x="9087390" y="636567"/>
                  <a:pt x="9078556" y="644039"/>
                </a:cubicBezTo>
                <a:lnTo>
                  <a:pt x="8996399" y="690055"/>
                </a:lnTo>
                <a:cubicBezTo>
                  <a:pt x="8913147" y="777045"/>
                  <a:pt x="8867993" y="772591"/>
                  <a:pt x="8803791" y="813860"/>
                </a:cubicBezTo>
                <a:cubicBezTo>
                  <a:pt x="8745270" y="819906"/>
                  <a:pt x="8690049" y="823612"/>
                  <a:pt x="8636202" y="848463"/>
                </a:cubicBezTo>
                <a:cubicBezTo>
                  <a:pt x="8594799" y="860014"/>
                  <a:pt x="8568613" y="864779"/>
                  <a:pt x="8555372" y="883171"/>
                </a:cubicBezTo>
                <a:lnTo>
                  <a:pt x="8507229" y="901665"/>
                </a:lnTo>
                <a:lnTo>
                  <a:pt x="8428473" y="927985"/>
                </a:lnTo>
                <a:cubicBezTo>
                  <a:pt x="8428287" y="929817"/>
                  <a:pt x="8428100" y="931648"/>
                  <a:pt x="8427914" y="933480"/>
                </a:cubicBezTo>
                <a:lnTo>
                  <a:pt x="8420327" y="941984"/>
                </a:lnTo>
                <a:lnTo>
                  <a:pt x="8394729" y="948347"/>
                </a:lnTo>
                <a:lnTo>
                  <a:pt x="8380548" y="987916"/>
                </a:lnTo>
                <a:lnTo>
                  <a:pt x="8375330" y="965444"/>
                </a:lnTo>
                <a:cubicBezTo>
                  <a:pt x="8372375" y="964202"/>
                  <a:pt x="8344433" y="977378"/>
                  <a:pt x="8340796" y="980522"/>
                </a:cubicBezTo>
                <a:cubicBezTo>
                  <a:pt x="8328292" y="982128"/>
                  <a:pt x="8319237" y="991089"/>
                  <a:pt x="8304438" y="996739"/>
                </a:cubicBezTo>
                <a:cubicBezTo>
                  <a:pt x="8297193" y="1005683"/>
                  <a:pt x="8289328" y="1014568"/>
                  <a:pt x="8280929" y="1023089"/>
                </a:cubicBezTo>
                <a:lnTo>
                  <a:pt x="8275760" y="1027772"/>
                </a:lnTo>
                <a:lnTo>
                  <a:pt x="8275478" y="1027605"/>
                </a:lnTo>
                <a:cubicBezTo>
                  <a:pt x="8273970" y="1028076"/>
                  <a:pt x="8251461" y="1029408"/>
                  <a:pt x="8249003" y="1032033"/>
                </a:cubicBezTo>
                <a:lnTo>
                  <a:pt x="8203836" y="1037347"/>
                </a:lnTo>
                <a:cubicBezTo>
                  <a:pt x="8172789" y="1049890"/>
                  <a:pt x="8148166" y="1034625"/>
                  <a:pt x="8122936" y="1063113"/>
                </a:cubicBezTo>
                <a:cubicBezTo>
                  <a:pt x="8093850" y="1074757"/>
                  <a:pt x="8066781" y="1075350"/>
                  <a:pt x="8043658" y="1092746"/>
                </a:cubicBezTo>
                <a:cubicBezTo>
                  <a:pt x="8032157" y="1089174"/>
                  <a:pt x="8022145" y="1089998"/>
                  <a:pt x="8015351" y="1105478"/>
                </a:cubicBezTo>
                <a:cubicBezTo>
                  <a:pt x="7987544" y="1113006"/>
                  <a:pt x="7977708" y="1099152"/>
                  <a:pt x="7963145" y="1119346"/>
                </a:cubicBezTo>
                <a:cubicBezTo>
                  <a:pt x="7942622" y="1098880"/>
                  <a:pt x="7943760" y="1109516"/>
                  <a:pt x="7938145" y="1120225"/>
                </a:cubicBezTo>
                <a:lnTo>
                  <a:pt x="7937238" y="1121204"/>
                </a:lnTo>
                <a:lnTo>
                  <a:pt x="7934398" y="1118240"/>
                </a:lnTo>
                <a:lnTo>
                  <a:pt x="7918248" y="1124371"/>
                </a:lnTo>
                <a:lnTo>
                  <a:pt x="7914119" y="1127653"/>
                </a:lnTo>
                <a:cubicBezTo>
                  <a:pt x="7911201" y="1129547"/>
                  <a:pt x="7909169" y="1130331"/>
                  <a:pt x="7907658" y="1130350"/>
                </a:cubicBezTo>
                <a:lnTo>
                  <a:pt x="7907434" y="1130103"/>
                </a:lnTo>
                <a:lnTo>
                  <a:pt x="7901508" y="1133245"/>
                </a:lnTo>
                <a:cubicBezTo>
                  <a:pt x="7891644" y="1139271"/>
                  <a:pt x="7882185" y="1145815"/>
                  <a:pt x="7873287" y="1152609"/>
                </a:cubicBezTo>
                <a:cubicBezTo>
                  <a:pt x="7864672" y="1141906"/>
                  <a:pt x="7845199" y="1159242"/>
                  <a:pt x="7834833" y="1153868"/>
                </a:cubicBezTo>
                <a:lnTo>
                  <a:pt x="7828661" y="1139994"/>
                </a:lnTo>
                <a:lnTo>
                  <a:pt x="7823966" y="1143178"/>
                </a:lnTo>
                <a:lnTo>
                  <a:pt x="7815078" y="1151776"/>
                </a:lnTo>
                <a:cubicBezTo>
                  <a:pt x="7813692" y="1152943"/>
                  <a:pt x="7812687" y="1153116"/>
                  <a:pt x="7812026" y="1151522"/>
                </a:cubicBezTo>
                <a:cubicBezTo>
                  <a:pt x="7806555" y="1153054"/>
                  <a:pt x="7788673" y="1159989"/>
                  <a:pt x="7782249" y="1160970"/>
                </a:cubicBezTo>
                <a:lnTo>
                  <a:pt x="7773476" y="1157414"/>
                </a:lnTo>
                <a:lnTo>
                  <a:pt x="7769600" y="1157365"/>
                </a:lnTo>
                <a:lnTo>
                  <a:pt x="7752631" y="1172815"/>
                </a:lnTo>
                <a:lnTo>
                  <a:pt x="7739392" y="1192062"/>
                </a:lnTo>
                <a:lnTo>
                  <a:pt x="7677677" y="1216394"/>
                </a:lnTo>
                <a:lnTo>
                  <a:pt x="7586920" y="1261888"/>
                </a:lnTo>
                <a:cubicBezTo>
                  <a:pt x="7556723" y="1298911"/>
                  <a:pt x="7489187" y="1284518"/>
                  <a:pt x="7486100" y="1292563"/>
                </a:cubicBezTo>
                <a:cubicBezTo>
                  <a:pt x="7454875" y="1308356"/>
                  <a:pt x="7453335" y="1326361"/>
                  <a:pt x="7411323" y="1340732"/>
                </a:cubicBezTo>
                <a:cubicBezTo>
                  <a:pt x="7372519" y="1390006"/>
                  <a:pt x="7288617" y="1403664"/>
                  <a:pt x="7240698" y="1438832"/>
                </a:cubicBezTo>
                <a:cubicBezTo>
                  <a:pt x="7206467" y="1417136"/>
                  <a:pt x="7227555" y="1441678"/>
                  <a:pt x="7197675" y="1447530"/>
                </a:cubicBezTo>
                <a:cubicBezTo>
                  <a:pt x="7211601" y="1474927"/>
                  <a:pt x="7159483" y="1444981"/>
                  <a:pt x="7164788" y="1480293"/>
                </a:cubicBezTo>
                <a:cubicBezTo>
                  <a:pt x="7159184" y="1480240"/>
                  <a:pt x="7153584" y="1479075"/>
                  <a:pt x="7147929" y="1477641"/>
                </a:cubicBezTo>
                <a:lnTo>
                  <a:pt x="7144965" y="1476908"/>
                </a:lnTo>
                <a:lnTo>
                  <a:pt x="7134299" y="1479969"/>
                </a:lnTo>
                <a:lnTo>
                  <a:pt x="7129809" y="1473339"/>
                </a:lnTo>
                <a:lnTo>
                  <a:pt x="7112688" y="1472575"/>
                </a:lnTo>
                <a:cubicBezTo>
                  <a:pt x="7106506" y="1473449"/>
                  <a:pt x="7100123" y="1475741"/>
                  <a:pt x="7093470" y="1480300"/>
                </a:cubicBezTo>
                <a:cubicBezTo>
                  <a:pt x="7079039" y="1501274"/>
                  <a:pt x="7048991" y="1495718"/>
                  <a:pt x="7025034" y="1506934"/>
                </a:cubicBezTo>
                <a:lnTo>
                  <a:pt x="7014783" y="1515868"/>
                </a:lnTo>
                <a:lnTo>
                  <a:pt x="6979706" y="1523511"/>
                </a:lnTo>
                <a:lnTo>
                  <a:pt x="6977890" y="1525793"/>
                </a:lnTo>
                <a:cubicBezTo>
                  <a:pt x="6971996" y="1527914"/>
                  <a:pt x="6959488" y="1529941"/>
                  <a:pt x="6944339" y="1536237"/>
                </a:cubicBezTo>
                <a:lnTo>
                  <a:pt x="6886996" y="1563569"/>
                </a:lnTo>
                <a:lnTo>
                  <a:pt x="6874510" y="1558469"/>
                </a:lnTo>
                <a:lnTo>
                  <a:pt x="6871943" y="1554651"/>
                </a:lnTo>
                <a:lnTo>
                  <a:pt x="6856174" y="1562024"/>
                </a:lnTo>
                <a:lnTo>
                  <a:pt x="6842321" y="1560554"/>
                </a:lnTo>
                <a:lnTo>
                  <a:pt x="6832713" y="1569357"/>
                </a:lnTo>
                <a:lnTo>
                  <a:pt x="6816351" y="1571495"/>
                </a:lnTo>
                <a:cubicBezTo>
                  <a:pt x="6810216" y="1571510"/>
                  <a:pt x="6803310" y="1571324"/>
                  <a:pt x="6795800" y="1572010"/>
                </a:cubicBezTo>
                <a:lnTo>
                  <a:pt x="6777546" y="1568661"/>
                </a:lnTo>
                <a:lnTo>
                  <a:pt x="6751528" y="1574143"/>
                </a:lnTo>
                <a:cubicBezTo>
                  <a:pt x="6731455" y="1578562"/>
                  <a:pt x="6712054" y="1582098"/>
                  <a:pt x="6691966" y="1582255"/>
                </a:cubicBezTo>
                <a:cubicBezTo>
                  <a:pt x="6677921" y="1590738"/>
                  <a:pt x="6663787" y="1595441"/>
                  <a:pt x="6646941" y="1588471"/>
                </a:cubicBezTo>
                <a:cubicBezTo>
                  <a:pt x="6605135" y="1597971"/>
                  <a:pt x="6598373" y="1612583"/>
                  <a:pt x="6568576" y="1606488"/>
                </a:cubicBezTo>
                <a:cubicBezTo>
                  <a:pt x="6562510" y="1614734"/>
                  <a:pt x="6558067" y="1619360"/>
                  <a:pt x="6554358" y="1621701"/>
                </a:cubicBezTo>
                <a:cubicBezTo>
                  <a:pt x="6543227" y="1628727"/>
                  <a:pt x="6538724" y="1615196"/>
                  <a:pt x="6516968" y="1617195"/>
                </a:cubicBezTo>
                <a:cubicBezTo>
                  <a:pt x="6493173" y="1617368"/>
                  <a:pt x="6528193" y="1598652"/>
                  <a:pt x="6506479" y="1602227"/>
                </a:cubicBezTo>
                <a:cubicBezTo>
                  <a:pt x="6486674" y="1613929"/>
                  <a:pt x="6478484" y="1593997"/>
                  <a:pt x="6458436" y="1607332"/>
                </a:cubicBezTo>
                <a:cubicBezTo>
                  <a:pt x="6471168" y="1620800"/>
                  <a:pt x="6410323" y="1615478"/>
                  <a:pt x="6414786" y="1628815"/>
                </a:cubicBezTo>
                <a:cubicBezTo>
                  <a:pt x="6385942" y="1615041"/>
                  <a:pt x="6386569" y="1640238"/>
                  <a:pt x="6357085" y="1640846"/>
                </a:cubicBezTo>
                <a:cubicBezTo>
                  <a:pt x="6341163" y="1636809"/>
                  <a:pt x="6331497" y="1637754"/>
                  <a:pt x="6322636" y="1648213"/>
                </a:cubicBezTo>
                <a:cubicBezTo>
                  <a:pt x="6248448" y="1627802"/>
                  <a:pt x="6286748" y="1654976"/>
                  <a:pt x="6226172" y="1654676"/>
                </a:cubicBezTo>
                <a:lnTo>
                  <a:pt x="6221217" y="1654506"/>
                </a:lnTo>
                <a:lnTo>
                  <a:pt x="6204956" y="1664280"/>
                </a:lnTo>
                <a:cubicBezTo>
                  <a:pt x="6204728" y="1665114"/>
                  <a:pt x="6204498" y="1665947"/>
                  <a:pt x="6204270" y="1666782"/>
                </a:cubicBezTo>
                <a:lnTo>
                  <a:pt x="6143810" y="1661963"/>
                </a:lnTo>
                <a:lnTo>
                  <a:pt x="6136560" y="1665728"/>
                </a:lnTo>
                <a:lnTo>
                  <a:pt x="6096155" y="1656951"/>
                </a:lnTo>
                <a:lnTo>
                  <a:pt x="6075812" y="1655422"/>
                </a:lnTo>
                <a:lnTo>
                  <a:pt x="6039495" y="1649680"/>
                </a:lnTo>
                <a:lnTo>
                  <a:pt x="6036523" y="1652121"/>
                </a:lnTo>
                <a:lnTo>
                  <a:pt x="6029328" y="1649904"/>
                </a:lnTo>
                <a:lnTo>
                  <a:pt x="6024075" y="1652779"/>
                </a:lnTo>
                <a:lnTo>
                  <a:pt x="6018085" y="1652030"/>
                </a:lnTo>
                <a:cubicBezTo>
                  <a:pt x="6006658" y="1653831"/>
                  <a:pt x="5968194" y="1662035"/>
                  <a:pt x="5955513" y="1663584"/>
                </a:cubicBezTo>
                <a:lnTo>
                  <a:pt x="5941996" y="1661326"/>
                </a:lnTo>
                <a:lnTo>
                  <a:pt x="5931789" y="1669915"/>
                </a:lnTo>
                <a:lnTo>
                  <a:pt x="5888686" y="1672175"/>
                </a:lnTo>
                <a:lnTo>
                  <a:pt x="5873794" y="1665454"/>
                </a:lnTo>
                <a:lnTo>
                  <a:pt x="5860022" y="1660635"/>
                </a:lnTo>
                <a:lnTo>
                  <a:pt x="5858237" y="1660649"/>
                </a:lnTo>
                <a:lnTo>
                  <a:pt x="5840319" y="1660798"/>
                </a:lnTo>
                <a:lnTo>
                  <a:pt x="5806984" y="1661075"/>
                </a:lnTo>
                <a:cubicBezTo>
                  <a:pt x="5785708" y="1661533"/>
                  <a:pt x="5764126" y="1662974"/>
                  <a:pt x="5742351" y="1667489"/>
                </a:cubicBezTo>
                <a:cubicBezTo>
                  <a:pt x="5659069" y="1645168"/>
                  <a:pt x="5615134" y="1706361"/>
                  <a:pt x="5521171" y="1671626"/>
                </a:cubicBezTo>
                <a:cubicBezTo>
                  <a:pt x="5491803" y="1671296"/>
                  <a:pt x="5498089" y="1662666"/>
                  <a:pt x="5457384" y="1683952"/>
                </a:cubicBezTo>
                <a:cubicBezTo>
                  <a:pt x="5356959" y="1699287"/>
                  <a:pt x="5078905" y="1774579"/>
                  <a:pt x="4950070" y="1748401"/>
                </a:cubicBezTo>
                <a:cubicBezTo>
                  <a:pt x="4918276" y="1752255"/>
                  <a:pt x="4891043" y="1756936"/>
                  <a:pt x="4872172" y="1757222"/>
                </a:cubicBezTo>
                <a:lnTo>
                  <a:pt x="4809524" y="1761033"/>
                </a:lnTo>
                <a:cubicBezTo>
                  <a:pt x="4791324" y="1772975"/>
                  <a:pt x="4777258" y="1754591"/>
                  <a:pt x="4759058" y="1766533"/>
                </a:cubicBezTo>
                <a:cubicBezTo>
                  <a:pt x="4747481" y="1770744"/>
                  <a:pt x="4734604" y="1772921"/>
                  <a:pt x="4719749" y="1771811"/>
                </a:cubicBezTo>
                <a:cubicBezTo>
                  <a:pt x="4671168" y="1780243"/>
                  <a:pt x="4634134" y="1775931"/>
                  <a:pt x="4568686" y="1786141"/>
                </a:cubicBezTo>
                <a:cubicBezTo>
                  <a:pt x="4544667" y="1777910"/>
                  <a:pt x="4432547" y="1778168"/>
                  <a:pt x="4418751" y="1796932"/>
                </a:cubicBezTo>
                <a:cubicBezTo>
                  <a:pt x="4403360" y="1801488"/>
                  <a:pt x="4385278" y="1795746"/>
                  <a:pt x="4378377" y="1815528"/>
                </a:cubicBezTo>
                <a:cubicBezTo>
                  <a:pt x="4366870" y="1839461"/>
                  <a:pt x="4337372" y="1814003"/>
                  <a:pt x="4320575" y="1832722"/>
                </a:cubicBezTo>
                <a:cubicBezTo>
                  <a:pt x="4277898" y="1857053"/>
                  <a:pt x="4243945" y="1846759"/>
                  <a:pt x="4211935" y="1860177"/>
                </a:cubicBezTo>
                <a:cubicBezTo>
                  <a:pt x="4181519" y="1859584"/>
                  <a:pt x="4171342" y="1859762"/>
                  <a:pt x="4101228" y="1868717"/>
                </a:cubicBezTo>
                <a:cubicBezTo>
                  <a:pt x="4080159" y="1876188"/>
                  <a:pt x="4039427" y="1877381"/>
                  <a:pt x="3973223" y="1881015"/>
                </a:cubicBezTo>
                <a:cubicBezTo>
                  <a:pt x="3971330" y="1884974"/>
                  <a:pt x="3952843" y="1879225"/>
                  <a:pt x="3900992" y="1880603"/>
                </a:cubicBezTo>
                <a:cubicBezTo>
                  <a:pt x="3849141" y="1881981"/>
                  <a:pt x="3740060" y="1895686"/>
                  <a:pt x="3662119" y="1889285"/>
                </a:cubicBezTo>
                <a:cubicBezTo>
                  <a:pt x="3565155" y="1881322"/>
                  <a:pt x="3613412" y="1915150"/>
                  <a:pt x="3496919" y="1873180"/>
                </a:cubicBezTo>
                <a:cubicBezTo>
                  <a:pt x="3488062" y="1895719"/>
                  <a:pt x="3474293" y="1876288"/>
                  <a:pt x="3449433" y="1889681"/>
                </a:cubicBezTo>
                <a:cubicBezTo>
                  <a:pt x="3406553" y="1891629"/>
                  <a:pt x="3413217" y="1897797"/>
                  <a:pt x="3369766" y="1916653"/>
                </a:cubicBezTo>
                <a:cubicBezTo>
                  <a:pt x="3338805" y="1929531"/>
                  <a:pt x="3289487" y="1928617"/>
                  <a:pt x="3269672" y="1938036"/>
                </a:cubicBezTo>
                <a:lnTo>
                  <a:pt x="3224897" y="1943733"/>
                </a:lnTo>
                <a:cubicBezTo>
                  <a:pt x="3188693" y="1949271"/>
                  <a:pt x="3178540" y="1909145"/>
                  <a:pt x="3161463" y="1946591"/>
                </a:cubicBezTo>
                <a:lnTo>
                  <a:pt x="3112044" y="1935614"/>
                </a:lnTo>
                <a:lnTo>
                  <a:pt x="3069716" y="1930463"/>
                </a:lnTo>
                <a:cubicBezTo>
                  <a:pt x="3049937" y="1924285"/>
                  <a:pt x="3047816" y="1925644"/>
                  <a:pt x="3005773" y="1915878"/>
                </a:cubicBezTo>
                <a:cubicBezTo>
                  <a:pt x="2978838" y="1921092"/>
                  <a:pt x="2967972" y="1927319"/>
                  <a:pt x="2897201" y="1926772"/>
                </a:cubicBezTo>
                <a:lnTo>
                  <a:pt x="2783891" y="1931749"/>
                </a:lnTo>
                <a:cubicBezTo>
                  <a:pt x="2753098" y="1932794"/>
                  <a:pt x="2731621" y="1915151"/>
                  <a:pt x="2712447" y="1933044"/>
                </a:cubicBezTo>
                <a:cubicBezTo>
                  <a:pt x="2621923" y="1990472"/>
                  <a:pt x="2637976" y="1949546"/>
                  <a:pt x="2560151" y="1963609"/>
                </a:cubicBezTo>
                <a:cubicBezTo>
                  <a:pt x="2472084" y="1973456"/>
                  <a:pt x="2423631" y="1962133"/>
                  <a:pt x="2367221" y="1971884"/>
                </a:cubicBezTo>
                <a:cubicBezTo>
                  <a:pt x="2355331" y="1950582"/>
                  <a:pt x="2295649" y="1950006"/>
                  <a:pt x="2272130" y="1961162"/>
                </a:cubicBezTo>
                <a:cubicBezTo>
                  <a:pt x="2229336" y="1964326"/>
                  <a:pt x="2232627" y="1943953"/>
                  <a:pt x="2189404" y="1978172"/>
                </a:cubicBezTo>
                <a:cubicBezTo>
                  <a:pt x="2153824" y="1968017"/>
                  <a:pt x="2114605" y="1969166"/>
                  <a:pt x="2077704" y="1965002"/>
                </a:cubicBezTo>
                <a:cubicBezTo>
                  <a:pt x="2053064" y="1962036"/>
                  <a:pt x="2051584" y="1971011"/>
                  <a:pt x="2033299" y="1969042"/>
                </a:cubicBezTo>
                <a:cubicBezTo>
                  <a:pt x="2015014" y="1967073"/>
                  <a:pt x="1998956" y="1958903"/>
                  <a:pt x="1967996" y="1953187"/>
                </a:cubicBezTo>
                <a:cubicBezTo>
                  <a:pt x="1924117" y="1970917"/>
                  <a:pt x="1915668" y="1940297"/>
                  <a:pt x="1855805" y="1926082"/>
                </a:cubicBezTo>
                <a:cubicBezTo>
                  <a:pt x="1830663" y="1943732"/>
                  <a:pt x="1810564" y="1935694"/>
                  <a:pt x="1790957" y="1919460"/>
                </a:cubicBezTo>
                <a:cubicBezTo>
                  <a:pt x="1732588" y="1924884"/>
                  <a:pt x="1679506" y="1900619"/>
                  <a:pt x="1613978" y="1891581"/>
                </a:cubicBezTo>
                <a:cubicBezTo>
                  <a:pt x="1542961" y="1912227"/>
                  <a:pt x="1506863" y="1865666"/>
                  <a:pt x="1436831" y="1856201"/>
                </a:cubicBezTo>
                <a:cubicBezTo>
                  <a:pt x="1409149" y="1862955"/>
                  <a:pt x="1416370" y="1829853"/>
                  <a:pt x="1357365" y="1832140"/>
                </a:cubicBezTo>
                <a:cubicBezTo>
                  <a:pt x="1285880" y="1811785"/>
                  <a:pt x="1273193" y="1786872"/>
                  <a:pt x="1232341" y="1785942"/>
                </a:cubicBezTo>
                <a:cubicBezTo>
                  <a:pt x="1223903" y="1792798"/>
                  <a:pt x="1160576" y="1793911"/>
                  <a:pt x="1162595" y="1784330"/>
                </a:cubicBezTo>
                <a:cubicBezTo>
                  <a:pt x="1153167" y="1787110"/>
                  <a:pt x="1122206" y="1805077"/>
                  <a:pt x="1120257" y="1789615"/>
                </a:cubicBezTo>
                <a:cubicBezTo>
                  <a:pt x="1073149" y="1786750"/>
                  <a:pt x="1034361" y="1768718"/>
                  <a:pt x="991903" y="1786741"/>
                </a:cubicBezTo>
                <a:cubicBezTo>
                  <a:pt x="966383" y="1781126"/>
                  <a:pt x="949501" y="1800915"/>
                  <a:pt x="883960" y="1809389"/>
                </a:cubicBezTo>
                <a:cubicBezTo>
                  <a:pt x="836064" y="1808194"/>
                  <a:pt x="826980" y="1826610"/>
                  <a:pt x="766531" y="1805053"/>
                </a:cubicBezTo>
                <a:cubicBezTo>
                  <a:pt x="732778" y="1801141"/>
                  <a:pt x="694055" y="1787044"/>
                  <a:pt x="669779" y="1800537"/>
                </a:cubicBezTo>
                <a:cubicBezTo>
                  <a:pt x="645252" y="1794709"/>
                  <a:pt x="563495" y="1813232"/>
                  <a:pt x="523898" y="1811085"/>
                </a:cubicBezTo>
                <a:cubicBezTo>
                  <a:pt x="457555" y="1798530"/>
                  <a:pt x="395227" y="1824052"/>
                  <a:pt x="360251" y="1830735"/>
                </a:cubicBezTo>
                <a:cubicBezTo>
                  <a:pt x="313564" y="1825583"/>
                  <a:pt x="298281" y="1811622"/>
                  <a:pt x="255207" y="1818275"/>
                </a:cubicBezTo>
                <a:cubicBezTo>
                  <a:pt x="206572" y="1839769"/>
                  <a:pt x="160277" y="1836800"/>
                  <a:pt x="101803" y="1870647"/>
                </a:cubicBezTo>
                <a:cubicBezTo>
                  <a:pt x="85849" y="1910002"/>
                  <a:pt x="27997" y="1845258"/>
                  <a:pt x="25397" y="1888443"/>
                </a:cubicBezTo>
                <a:cubicBezTo>
                  <a:pt x="19096" y="1881154"/>
                  <a:pt x="11260" y="1878398"/>
                  <a:pt x="2370" y="1878311"/>
                </a:cubicBezTo>
                <a:lnTo>
                  <a:pt x="0" y="1878785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D29E616-30B5-4998-0138-EC31BB96C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4" y="609597"/>
            <a:ext cx="9392421" cy="1330841"/>
          </a:xfrm>
        </p:spPr>
        <p:txBody>
          <a:bodyPr>
            <a:normAutofit/>
          </a:bodyPr>
          <a:lstStyle/>
          <a:p>
            <a:br>
              <a:rPr lang="en-US" dirty="0"/>
            </a:br>
            <a:endParaRPr lang="sv-SE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73BDAF5-A1BE-2B8C-B315-9DCC5B6DFD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81624" y="6209414"/>
            <a:ext cx="6810375" cy="648586"/>
          </a:xfrm>
          <a:custGeom>
            <a:avLst/>
            <a:gdLst>
              <a:gd name="connsiteX0" fmla="*/ 0 w 10753706"/>
              <a:gd name="connsiteY0" fmla="*/ 0 h 1027260"/>
              <a:gd name="connsiteX1" fmla="*/ 10753706 w 10753706"/>
              <a:gd name="connsiteY1" fmla="*/ 0 h 1027260"/>
              <a:gd name="connsiteX2" fmla="*/ 10748809 w 10753706"/>
              <a:gd name="connsiteY2" fmla="*/ 2522 h 1027260"/>
              <a:gd name="connsiteX3" fmla="*/ 10725330 w 10753706"/>
              <a:gd name="connsiteY3" fmla="*/ 11977 h 1027260"/>
              <a:gd name="connsiteX4" fmla="*/ 10615423 w 10753706"/>
              <a:gd name="connsiteY4" fmla="*/ 52967 h 1027260"/>
              <a:gd name="connsiteX5" fmla="*/ 10533936 w 10753706"/>
              <a:gd name="connsiteY5" fmla="*/ 53095 h 1027260"/>
              <a:gd name="connsiteX6" fmla="*/ 10466876 w 10753706"/>
              <a:gd name="connsiteY6" fmla="*/ 45180 h 1027260"/>
              <a:gd name="connsiteX7" fmla="*/ 10355090 w 10753706"/>
              <a:gd name="connsiteY7" fmla="*/ 89741 h 1027260"/>
              <a:gd name="connsiteX8" fmla="*/ 10087145 w 10753706"/>
              <a:gd name="connsiteY8" fmla="*/ 66115 h 1027260"/>
              <a:gd name="connsiteX9" fmla="*/ 10015902 w 10753706"/>
              <a:gd name="connsiteY9" fmla="*/ 76178 h 1027260"/>
              <a:gd name="connsiteX10" fmla="*/ 9806005 w 10753706"/>
              <a:gd name="connsiteY10" fmla="*/ 102435 h 1027260"/>
              <a:gd name="connsiteX11" fmla="*/ 9602583 w 10753706"/>
              <a:gd name="connsiteY11" fmla="*/ 179170 h 1027260"/>
              <a:gd name="connsiteX12" fmla="*/ 9469719 w 10753706"/>
              <a:gd name="connsiteY12" fmla="*/ 174721 h 1027260"/>
              <a:gd name="connsiteX13" fmla="*/ 9408692 w 10753706"/>
              <a:gd name="connsiteY13" fmla="*/ 189513 h 1027260"/>
              <a:gd name="connsiteX14" fmla="*/ 9364151 w 10753706"/>
              <a:gd name="connsiteY14" fmla="*/ 194072 h 1027260"/>
              <a:gd name="connsiteX15" fmla="*/ 9337751 w 10753706"/>
              <a:gd name="connsiteY15" fmla="*/ 197579 h 1027260"/>
              <a:gd name="connsiteX16" fmla="*/ 9297166 w 10753706"/>
              <a:gd name="connsiteY16" fmla="*/ 216558 h 1027260"/>
              <a:gd name="connsiteX17" fmla="*/ 9123859 w 10753706"/>
              <a:gd name="connsiteY17" fmla="*/ 237356 h 1027260"/>
              <a:gd name="connsiteX18" fmla="*/ 8950741 w 10753706"/>
              <a:gd name="connsiteY18" fmla="*/ 238020 h 1027260"/>
              <a:gd name="connsiteX19" fmla="*/ 8718236 w 10753706"/>
              <a:gd name="connsiteY19" fmla="*/ 303148 h 1027260"/>
              <a:gd name="connsiteX20" fmla="*/ 8694011 w 10753706"/>
              <a:gd name="connsiteY20" fmla="*/ 308812 h 1027260"/>
              <a:gd name="connsiteX21" fmla="*/ 8611976 w 10753706"/>
              <a:gd name="connsiteY21" fmla="*/ 324819 h 1027260"/>
              <a:gd name="connsiteX22" fmla="*/ 8562074 w 10753706"/>
              <a:gd name="connsiteY22" fmla="*/ 337971 h 1027260"/>
              <a:gd name="connsiteX23" fmla="*/ 8501724 w 10753706"/>
              <a:gd name="connsiteY23" fmla="*/ 360865 h 1027260"/>
              <a:gd name="connsiteX24" fmla="*/ 8504489 w 10753706"/>
              <a:gd name="connsiteY24" fmla="*/ 364790 h 1027260"/>
              <a:gd name="connsiteX25" fmla="*/ 8492774 w 10753706"/>
              <a:gd name="connsiteY25" fmla="*/ 366181 h 1027260"/>
              <a:gd name="connsiteX26" fmla="*/ 8466405 w 10753706"/>
              <a:gd name="connsiteY26" fmla="*/ 368724 h 1027260"/>
              <a:gd name="connsiteX27" fmla="*/ 8427069 w 10753706"/>
              <a:gd name="connsiteY27" fmla="*/ 387211 h 1027260"/>
              <a:gd name="connsiteX28" fmla="*/ 8387766 w 10753706"/>
              <a:gd name="connsiteY28" fmla="*/ 377161 h 1027260"/>
              <a:gd name="connsiteX29" fmla="*/ 8315874 w 10753706"/>
              <a:gd name="connsiteY29" fmla="*/ 395527 h 1027260"/>
              <a:gd name="connsiteX30" fmla="*/ 8274474 w 10753706"/>
              <a:gd name="connsiteY30" fmla="*/ 405112 h 1027260"/>
              <a:gd name="connsiteX31" fmla="*/ 8234664 w 10753706"/>
              <a:gd name="connsiteY31" fmla="*/ 410219 h 1027260"/>
              <a:gd name="connsiteX32" fmla="*/ 8211268 w 10753706"/>
              <a:gd name="connsiteY32" fmla="*/ 416791 h 1027260"/>
              <a:gd name="connsiteX33" fmla="*/ 8188615 w 10753706"/>
              <a:gd name="connsiteY33" fmla="*/ 421755 h 1027260"/>
              <a:gd name="connsiteX34" fmla="*/ 8179981 w 10753706"/>
              <a:gd name="connsiteY34" fmla="*/ 420402 h 1027260"/>
              <a:gd name="connsiteX35" fmla="*/ 8179307 w 10753706"/>
              <a:gd name="connsiteY35" fmla="*/ 422516 h 1027260"/>
              <a:gd name="connsiteX36" fmla="*/ 8147929 w 10753706"/>
              <a:gd name="connsiteY36" fmla="*/ 450302 h 1027260"/>
              <a:gd name="connsiteX37" fmla="*/ 8089136 w 10753706"/>
              <a:gd name="connsiteY37" fmla="*/ 465283 h 1027260"/>
              <a:gd name="connsiteX38" fmla="*/ 8049973 w 10753706"/>
              <a:gd name="connsiteY38" fmla="*/ 454121 h 1027260"/>
              <a:gd name="connsiteX39" fmla="*/ 7965913 w 10753706"/>
              <a:gd name="connsiteY39" fmla="*/ 464415 h 1027260"/>
              <a:gd name="connsiteX40" fmla="*/ 7945093 w 10753706"/>
              <a:gd name="connsiteY40" fmla="*/ 464798 h 1027260"/>
              <a:gd name="connsiteX41" fmla="*/ 7935335 w 10753706"/>
              <a:gd name="connsiteY41" fmla="*/ 462442 h 1027260"/>
              <a:gd name="connsiteX42" fmla="*/ 7904779 w 10753706"/>
              <a:gd name="connsiteY42" fmla="*/ 471429 h 1027260"/>
              <a:gd name="connsiteX43" fmla="*/ 7855604 w 10753706"/>
              <a:gd name="connsiteY43" fmla="*/ 480199 h 1027260"/>
              <a:gd name="connsiteX44" fmla="*/ 7832630 w 10753706"/>
              <a:gd name="connsiteY44" fmla="*/ 485371 h 1027260"/>
              <a:gd name="connsiteX45" fmla="*/ 7812438 w 10753706"/>
              <a:gd name="connsiteY45" fmla="*/ 485391 h 1027260"/>
              <a:gd name="connsiteX46" fmla="*/ 7701399 w 10753706"/>
              <a:gd name="connsiteY46" fmla="*/ 495197 h 1027260"/>
              <a:gd name="connsiteX47" fmla="*/ 7674778 w 10753706"/>
              <a:gd name="connsiteY47" fmla="*/ 494723 h 1027260"/>
              <a:gd name="connsiteX48" fmla="*/ 7660445 w 10753706"/>
              <a:gd name="connsiteY48" fmla="*/ 490194 h 1027260"/>
              <a:gd name="connsiteX49" fmla="*/ 7651781 w 10753706"/>
              <a:gd name="connsiteY49" fmla="*/ 493084 h 1027260"/>
              <a:gd name="connsiteX50" fmla="*/ 7584807 w 10753706"/>
              <a:gd name="connsiteY50" fmla="*/ 499490 h 1027260"/>
              <a:gd name="connsiteX51" fmla="*/ 7541324 w 10753706"/>
              <a:gd name="connsiteY51" fmla="*/ 504184 h 1027260"/>
              <a:gd name="connsiteX52" fmla="*/ 7541756 w 10753706"/>
              <a:gd name="connsiteY52" fmla="*/ 512184 h 1027260"/>
              <a:gd name="connsiteX53" fmla="*/ 7503906 w 10753706"/>
              <a:gd name="connsiteY53" fmla="*/ 518551 h 1027260"/>
              <a:gd name="connsiteX54" fmla="*/ 7460411 w 10753706"/>
              <a:gd name="connsiteY54" fmla="*/ 517415 h 1027260"/>
              <a:gd name="connsiteX55" fmla="*/ 7460116 w 10753706"/>
              <a:gd name="connsiteY55" fmla="*/ 517548 h 1027260"/>
              <a:gd name="connsiteX56" fmla="*/ 7297810 w 10753706"/>
              <a:gd name="connsiteY56" fmla="*/ 563947 h 1027260"/>
              <a:gd name="connsiteX57" fmla="*/ 6946388 w 10753706"/>
              <a:gd name="connsiteY57" fmla="*/ 665244 h 1027260"/>
              <a:gd name="connsiteX58" fmla="*/ 6741704 w 10753706"/>
              <a:gd name="connsiteY58" fmla="*/ 679365 h 1027260"/>
              <a:gd name="connsiteX59" fmla="*/ 6624680 w 10753706"/>
              <a:gd name="connsiteY59" fmla="*/ 677674 h 1027260"/>
              <a:gd name="connsiteX60" fmla="*/ 6605700 w 10753706"/>
              <a:gd name="connsiteY60" fmla="*/ 683566 h 1027260"/>
              <a:gd name="connsiteX61" fmla="*/ 6576922 w 10753706"/>
              <a:gd name="connsiteY61" fmla="*/ 683030 h 1027260"/>
              <a:gd name="connsiteX62" fmla="*/ 6405123 w 10753706"/>
              <a:gd name="connsiteY62" fmla="*/ 721946 h 1027260"/>
              <a:gd name="connsiteX63" fmla="*/ 6368938 w 10753706"/>
              <a:gd name="connsiteY63" fmla="*/ 717341 h 1027260"/>
              <a:gd name="connsiteX64" fmla="*/ 6295102 w 10753706"/>
              <a:gd name="connsiteY64" fmla="*/ 729508 h 1027260"/>
              <a:gd name="connsiteX65" fmla="*/ 6202084 w 10753706"/>
              <a:gd name="connsiteY65" fmla="*/ 767091 h 1027260"/>
              <a:gd name="connsiteX66" fmla="*/ 6067157 w 10753706"/>
              <a:gd name="connsiteY66" fmla="*/ 790339 h 1027260"/>
              <a:gd name="connsiteX67" fmla="*/ 6061443 w 10753706"/>
              <a:gd name="connsiteY67" fmla="*/ 796151 h 1027260"/>
              <a:gd name="connsiteX68" fmla="*/ 6051406 w 10753706"/>
              <a:gd name="connsiteY68" fmla="*/ 800684 h 1027260"/>
              <a:gd name="connsiteX69" fmla="*/ 6049097 w 10753706"/>
              <a:gd name="connsiteY69" fmla="*/ 800636 h 1027260"/>
              <a:gd name="connsiteX70" fmla="*/ 6034222 w 10753706"/>
              <a:gd name="connsiteY70" fmla="*/ 804110 h 1027260"/>
              <a:gd name="connsiteX71" fmla="*/ 6033121 w 10753706"/>
              <a:gd name="connsiteY71" fmla="*/ 806078 h 1027260"/>
              <a:gd name="connsiteX72" fmla="*/ 6023593 w 10753706"/>
              <a:gd name="connsiteY72" fmla="*/ 808842 h 1027260"/>
              <a:gd name="connsiteX73" fmla="*/ 6006639 w 10753706"/>
              <a:gd name="connsiteY73" fmla="*/ 815304 h 1027260"/>
              <a:gd name="connsiteX74" fmla="*/ 6001762 w 10753706"/>
              <a:gd name="connsiteY74" fmla="*/ 815557 h 1027260"/>
              <a:gd name="connsiteX75" fmla="*/ 5973534 w 10753706"/>
              <a:gd name="connsiteY75" fmla="*/ 823815 h 1027260"/>
              <a:gd name="connsiteX76" fmla="*/ 5972336 w 10753706"/>
              <a:gd name="connsiteY76" fmla="*/ 823476 h 1027260"/>
              <a:gd name="connsiteX77" fmla="*/ 5960841 w 10753706"/>
              <a:gd name="connsiteY77" fmla="*/ 823819 h 1027260"/>
              <a:gd name="connsiteX78" fmla="*/ 5940719 w 10753706"/>
              <a:gd name="connsiteY78" fmla="*/ 825514 h 1027260"/>
              <a:gd name="connsiteX79" fmla="*/ 5884298 w 10753706"/>
              <a:gd name="connsiteY79" fmla="*/ 823806 h 1027260"/>
              <a:gd name="connsiteX80" fmla="*/ 5854779 w 10753706"/>
              <a:gd name="connsiteY80" fmla="*/ 832365 h 1027260"/>
              <a:gd name="connsiteX81" fmla="*/ 5848382 w 10753706"/>
              <a:gd name="connsiteY81" fmla="*/ 833844 h 1027260"/>
              <a:gd name="connsiteX82" fmla="*/ 5848066 w 10753706"/>
              <a:gd name="connsiteY82" fmla="*/ 833772 h 1027260"/>
              <a:gd name="connsiteX83" fmla="*/ 5840944 w 10753706"/>
              <a:gd name="connsiteY83" fmla="*/ 835132 h 1027260"/>
              <a:gd name="connsiteX84" fmla="*/ 5836719 w 10753706"/>
              <a:gd name="connsiteY84" fmla="*/ 836539 h 1027260"/>
              <a:gd name="connsiteX85" fmla="*/ 5824311 w 10753706"/>
              <a:gd name="connsiteY85" fmla="*/ 839408 h 1027260"/>
              <a:gd name="connsiteX86" fmla="*/ 5818788 w 10753706"/>
              <a:gd name="connsiteY86" fmla="*/ 839727 h 1027260"/>
              <a:gd name="connsiteX87" fmla="*/ 5763953 w 10753706"/>
              <a:gd name="connsiteY87" fmla="*/ 834282 h 1027260"/>
              <a:gd name="connsiteX88" fmla="*/ 5667748 w 10753706"/>
              <a:gd name="connsiteY88" fmla="*/ 840211 h 1027260"/>
              <a:gd name="connsiteX89" fmla="*/ 5573108 w 10753706"/>
              <a:gd name="connsiteY89" fmla="*/ 847611 h 1027260"/>
              <a:gd name="connsiteX90" fmla="*/ 5539137 w 10753706"/>
              <a:gd name="connsiteY90" fmla="*/ 851033 h 1027260"/>
              <a:gd name="connsiteX91" fmla="*/ 5510651 w 10753706"/>
              <a:gd name="connsiteY91" fmla="*/ 844215 h 1027260"/>
              <a:gd name="connsiteX92" fmla="*/ 5457331 w 10753706"/>
              <a:gd name="connsiteY92" fmla="*/ 839159 h 1027260"/>
              <a:gd name="connsiteX93" fmla="*/ 5410613 w 10753706"/>
              <a:gd name="connsiteY93" fmla="*/ 834358 h 1027260"/>
              <a:gd name="connsiteX94" fmla="*/ 5370040 w 10753706"/>
              <a:gd name="connsiteY94" fmla="*/ 862127 h 1027260"/>
              <a:gd name="connsiteX95" fmla="*/ 5318778 w 10753706"/>
              <a:gd name="connsiteY95" fmla="*/ 855310 h 1027260"/>
              <a:gd name="connsiteX96" fmla="*/ 5298645 w 10753706"/>
              <a:gd name="connsiteY96" fmla="*/ 855171 h 1027260"/>
              <a:gd name="connsiteX97" fmla="*/ 5253828 w 10753706"/>
              <a:gd name="connsiteY97" fmla="*/ 859670 h 1027260"/>
              <a:gd name="connsiteX98" fmla="*/ 5216955 w 10753706"/>
              <a:gd name="connsiteY98" fmla="*/ 866245 h 1027260"/>
              <a:gd name="connsiteX99" fmla="*/ 5214344 w 10753706"/>
              <a:gd name="connsiteY99" fmla="*/ 868102 h 1027260"/>
              <a:gd name="connsiteX100" fmla="*/ 5195561 w 10753706"/>
              <a:gd name="connsiteY100" fmla="*/ 869949 h 1027260"/>
              <a:gd name="connsiteX101" fmla="*/ 5182555 w 10753706"/>
              <a:gd name="connsiteY101" fmla="*/ 873542 h 1027260"/>
              <a:gd name="connsiteX102" fmla="*/ 5172552 w 10753706"/>
              <a:gd name="connsiteY102" fmla="*/ 878801 h 1027260"/>
              <a:gd name="connsiteX103" fmla="*/ 5027993 w 10753706"/>
              <a:gd name="connsiteY103" fmla="*/ 889666 h 1027260"/>
              <a:gd name="connsiteX104" fmla="*/ 4939844 w 10753706"/>
              <a:gd name="connsiteY104" fmla="*/ 934802 h 1027260"/>
              <a:gd name="connsiteX105" fmla="*/ 4792576 w 10753706"/>
              <a:gd name="connsiteY105" fmla="*/ 934820 h 1027260"/>
              <a:gd name="connsiteX106" fmla="*/ 4602423 w 10753706"/>
              <a:gd name="connsiteY106" fmla="*/ 958063 h 1027260"/>
              <a:gd name="connsiteX107" fmla="*/ 4290656 w 10753706"/>
              <a:gd name="connsiteY107" fmla="*/ 969152 h 1027260"/>
              <a:gd name="connsiteX108" fmla="*/ 3952334 w 10753706"/>
              <a:gd name="connsiteY108" fmla="*/ 954043 h 1027260"/>
              <a:gd name="connsiteX109" fmla="*/ 3858560 w 10753706"/>
              <a:gd name="connsiteY109" fmla="*/ 948781 h 1027260"/>
              <a:gd name="connsiteX110" fmla="*/ 3846597 w 10753706"/>
              <a:gd name="connsiteY110" fmla="*/ 948382 h 1027260"/>
              <a:gd name="connsiteX111" fmla="*/ 3736044 w 10753706"/>
              <a:gd name="connsiteY111" fmla="*/ 947759 h 1027260"/>
              <a:gd name="connsiteX112" fmla="*/ 3713136 w 10753706"/>
              <a:gd name="connsiteY112" fmla="*/ 946963 h 1027260"/>
              <a:gd name="connsiteX113" fmla="*/ 3695939 w 10753706"/>
              <a:gd name="connsiteY113" fmla="*/ 943639 h 1027260"/>
              <a:gd name="connsiteX114" fmla="*/ 3694125 w 10753706"/>
              <a:gd name="connsiteY114" fmla="*/ 940567 h 1027260"/>
              <a:gd name="connsiteX115" fmla="*/ 3681925 w 10753706"/>
              <a:gd name="connsiteY115" fmla="*/ 939706 h 1027260"/>
              <a:gd name="connsiteX116" fmla="*/ 3679204 w 10753706"/>
              <a:gd name="connsiteY116" fmla="*/ 938926 h 1027260"/>
              <a:gd name="connsiteX117" fmla="*/ 3615656 w 10753706"/>
              <a:gd name="connsiteY117" fmla="*/ 940320 h 1027260"/>
              <a:gd name="connsiteX118" fmla="*/ 3567983 w 10753706"/>
              <a:gd name="connsiteY118" fmla="*/ 935596 h 1027260"/>
              <a:gd name="connsiteX119" fmla="*/ 3422423 w 10753706"/>
              <a:gd name="connsiteY119" fmla="*/ 932129 h 1027260"/>
              <a:gd name="connsiteX120" fmla="*/ 3310925 w 10753706"/>
              <a:gd name="connsiteY120" fmla="*/ 911072 h 1027260"/>
              <a:gd name="connsiteX121" fmla="*/ 3139421 w 10753706"/>
              <a:gd name="connsiteY121" fmla="*/ 934151 h 1027260"/>
              <a:gd name="connsiteX122" fmla="*/ 2996922 w 10753706"/>
              <a:gd name="connsiteY122" fmla="*/ 927537 h 1027260"/>
              <a:gd name="connsiteX123" fmla="*/ 2982785 w 10753706"/>
              <a:gd name="connsiteY123" fmla="*/ 931453 h 1027260"/>
              <a:gd name="connsiteX124" fmla="*/ 2967478 w 10753706"/>
              <a:gd name="connsiteY124" fmla="*/ 933397 h 1027260"/>
              <a:gd name="connsiteX125" fmla="*/ 2948552 w 10753706"/>
              <a:gd name="connsiteY125" fmla="*/ 932961 h 1027260"/>
              <a:gd name="connsiteX126" fmla="*/ 2944404 w 10753706"/>
              <a:gd name="connsiteY126" fmla="*/ 934452 h 1027260"/>
              <a:gd name="connsiteX127" fmla="*/ 2908608 w 10753706"/>
              <a:gd name="connsiteY127" fmla="*/ 937205 h 1027260"/>
              <a:gd name="connsiteX128" fmla="*/ 2904443 w 10753706"/>
              <a:gd name="connsiteY128" fmla="*/ 936455 h 1027260"/>
              <a:gd name="connsiteX129" fmla="*/ 2868935 w 10753706"/>
              <a:gd name="connsiteY129" fmla="*/ 938022 h 1027260"/>
              <a:gd name="connsiteX130" fmla="*/ 2868586 w 10753706"/>
              <a:gd name="connsiteY130" fmla="*/ 937487 h 1027260"/>
              <a:gd name="connsiteX131" fmla="*/ 2859191 w 10753706"/>
              <a:gd name="connsiteY131" fmla="*/ 935503 h 1027260"/>
              <a:gd name="connsiteX132" fmla="*/ 2840915 w 10753706"/>
              <a:gd name="connsiteY132" fmla="*/ 932977 h 1027260"/>
              <a:gd name="connsiteX133" fmla="*/ 2763509 w 10753706"/>
              <a:gd name="connsiteY133" fmla="*/ 921850 h 1027260"/>
              <a:gd name="connsiteX134" fmla="*/ 2756121 w 10753706"/>
              <a:gd name="connsiteY134" fmla="*/ 921864 h 1027260"/>
              <a:gd name="connsiteX135" fmla="*/ 2755998 w 10753706"/>
              <a:gd name="connsiteY135" fmla="*/ 921739 h 1027260"/>
              <a:gd name="connsiteX136" fmla="*/ 2748255 w 10753706"/>
              <a:gd name="connsiteY136" fmla="*/ 921505 h 1027260"/>
              <a:gd name="connsiteX137" fmla="*/ 2694601 w 10753706"/>
              <a:gd name="connsiteY137" fmla="*/ 915575 h 1027260"/>
              <a:gd name="connsiteX138" fmla="*/ 2635357 w 10753706"/>
              <a:gd name="connsiteY138" fmla="*/ 910976 h 1027260"/>
              <a:gd name="connsiteX139" fmla="*/ 2601047 w 10753706"/>
              <a:gd name="connsiteY139" fmla="*/ 910263 h 1027260"/>
              <a:gd name="connsiteX140" fmla="*/ 2507482 w 10753706"/>
              <a:gd name="connsiteY140" fmla="*/ 906211 h 1027260"/>
              <a:gd name="connsiteX141" fmla="*/ 2413884 w 10753706"/>
              <a:gd name="connsiteY141" fmla="*/ 900545 h 1027260"/>
              <a:gd name="connsiteX142" fmla="*/ 2368912 w 10753706"/>
              <a:gd name="connsiteY142" fmla="*/ 888755 h 1027260"/>
              <a:gd name="connsiteX143" fmla="*/ 2349490 w 10753706"/>
              <a:gd name="connsiteY143" fmla="*/ 889719 h 1027260"/>
              <a:gd name="connsiteX144" fmla="*/ 2344290 w 10753706"/>
              <a:gd name="connsiteY144" fmla="*/ 890584 h 1027260"/>
              <a:gd name="connsiteX145" fmla="*/ 2336488 w 10753706"/>
              <a:gd name="connsiteY145" fmla="*/ 891058 h 1027260"/>
              <a:gd name="connsiteX146" fmla="*/ 2329015 w 10753706"/>
              <a:gd name="connsiteY146" fmla="*/ 891627 h 1027260"/>
              <a:gd name="connsiteX147" fmla="*/ 2293898 w 10753706"/>
              <a:gd name="connsiteY147" fmla="*/ 896431 h 1027260"/>
              <a:gd name="connsiteX148" fmla="*/ 2243927 w 10753706"/>
              <a:gd name="connsiteY148" fmla="*/ 888076 h 1027260"/>
              <a:gd name="connsiteX149" fmla="*/ 2223920 w 10753706"/>
              <a:gd name="connsiteY149" fmla="*/ 887331 h 1027260"/>
              <a:gd name="connsiteX150" fmla="*/ 2213081 w 10753706"/>
              <a:gd name="connsiteY150" fmla="*/ 886302 h 1027260"/>
              <a:gd name="connsiteX151" fmla="*/ 2212307 w 10753706"/>
              <a:gd name="connsiteY151" fmla="*/ 885829 h 1027260"/>
              <a:gd name="connsiteX152" fmla="*/ 2152321 w 10753706"/>
              <a:gd name="connsiteY152" fmla="*/ 894418 h 1027260"/>
              <a:gd name="connsiteX153" fmla="*/ 2140985 w 10753706"/>
              <a:gd name="connsiteY153" fmla="*/ 895968 h 1027260"/>
              <a:gd name="connsiteX154" fmla="*/ 2121210 w 10753706"/>
              <a:gd name="connsiteY154" fmla="*/ 899354 h 1027260"/>
              <a:gd name="connsiteX155" fmla="*/ 2119146 w 10753706"/>
              <a:gd name="connsiteY155" fmla="*/ 899033 h 1027260"/>
              <a:gd name="connsiteX156" fmla="*/ 2105666 w 10753706"/>
              <a:gd name="connsiteY156" fmla="*/ 902240 h 1027260"/>
              <a:gd name="connsiteX157" fmla="*/ 2094924 w 10753706"/>
              <a:gd name="connsiteY157" fmla="*/ 907203 h 1027260"/>
              <a:gd name="connsiteX158" fmla="*/ 1949478 w 10753706"/>
              <a:gd name="connsiteY158" fmla="*/ 913748 h 1027260"/>
              <a:gd name="connsiteX159" fmla="*/ 1749684 w 10753706"/>
              <a:gd name="connsiteY159" fmla="*/ 942223 h 1027260"/>
              <a:gd name="connsiteX160" fmla="*/ 1585576 w 10753706"/>
              <a:gd name="connsiteY160" fmla="*/ 954170 h 1027260"/>
              <a:gd name="connsiteX161" fmla="*/ 1476250 w 10753706"/>
              <a:gd name="connsiteY161" fmla="*/ 950653 h 1027260"/>
              <a:gd name="connsiteX162" fmla="*/ 1433927 w 10753706"/>
              <a:gd name="connsiteY162" fmla="*/ 959926 h 1027260"/>
              <a:gd name="connsiteX163" fmla="*/ 1414893 w 10753706"/>
              <a:gd name="connsiteY163" fmla="*/ 957671 h 1027260"/>
              <a:gd name="connsiteX164" fmla="*/ 1411585 w 10753706"/>
              <a:gd name="connsiteY164" fmla="*/ 957179 h 1027260"/>
              <a:gd name="connsiteX165" fmla="*/ 1398896 w 10753706"/>
              <a:gd name="connsiteY165" fmla="*/ 957460 h 1027260"/>
              <a:gd name="connsiteX166" fmla="*/ 1394632 w 10753706"/>
              <a:gd name="connsiteY166" fmla="*/ 954725 h 1027260"/>
              <a:gd name="connsiteX167" fmla="*/ 1375043 w 10753706"/>
              <a:gd name="connsiteY167" fmla="*/ 953132 h 1027260"/>
              <a:gd name="connsiteX168" fmla="*/ 1351876 w 10753706"/>
              <a:gd name="connsiteY168" fmla="*/ 954436 h 1027260"/>
              <a:gd name="connsiteX169" fmla="*/ 1242676 w 10753706"/>
              <a:gd name="connsiteY169" fmla="*/ 963767 h 1027260"/>
              <a:gd name="connsiteX170" fmla="*/ 1205993 w 10753706"/>
              <a:gd name="connsiteY170" fmla="*/ 974080 h 1027260"/>
              <a:gd name="connsiteX171" fmla="*/ 1052221 w 10753706"/>
              <a:gd name="connsiteY171" fmla="*/ 963954 h 1027260"/>
              <a:gd name="connsiteX172" fmla="*/ 968270 w 10753706"/>
              <a:gd name="connsiteY172" fmla="*/ 964761 h 1027260"/>
              <a:gd name="connsiteX173" fmla="*/ 874493 w 10753706"/>
              <a:gd name="connsiteY173" fmla="*/ 998122 h 1027260"/>
              <a:gd name="connsiteX174" fmla="*/ 814411 w 10753706"/>
              <a:gd name="connsiteY174" fmla="*/ 1007391 h 1027260"/>
              <a:gd name="connsiteX175" fmla="*/ 688604 w 10753706"/>
              <a:gd name="connsiteY175" fmla="*/ 1015631 h 1027260"/>
              <a:gd name="connsiteX176" fmla="*/ 618171 w 10753706"/>
              <a:gd name="connsiteY176" fmla="*/ 1027260 h 1027260"/>
              <a:gd name="connsiteX177" fmla="*/ 570379 w 10753706"/>
              <a:gd name="connsiteY177" fmla="*/ 1023487 h 1027260"/>
              <a:gd name="connsiteX178" fmla="*/ 482519 w 10753706"/>
              <a:gd name="connsiteY178" fmla="*/ 1002108 h 1027260"/>
              <a:gd name="connsiteX179" fmla="*/ 475319 w 10753706"/>
              <a:gd name="connsiteY179" fmla="*/ 1009922 h 1027260"/>
              <a:gd name="connsiteX180" fmla="*/ 431104 w 10753706"/>
              <a:gd name="connsiteY180" fmla="*/ 1009317 h 1027260"/>
              <a:gd name="connsiteX181" fmla="*/ 363782 w 10753706"/>
              <a:gd name="connsiteY181" fmla="*/ 1007585 h 1027260"/>
              <a:gd name="connsiteX182" fmla="*/ 325533 w 10753706"/>
              <a:gd name="connsiteY182" fmla="*/ 1008502 h 1027260"/>
              <a:gd name="connsiteX183" fmla="*/ 220429 w 10753706"/>
              <a:gd name="connsiteY183" fmla="*/ 1008927 h 1027260"/>
              <a:gd name="connsiteX184" fmla="*/ 114676 w 10753706"/>
              <a:gd name="connsiteY184" fmla="*/ 1007765 h 1027260"/>
              <a:gd name="connsiteX185" fmla="*/ 13470 w 10753706"/>
              <a:gd name="connsiteY185" fmla="*/ 998544 h 1027260"/>
              <a:gd name="connsiteX186" fmla="*/ 0 w 10753706"/>
              <a:gd name="connsiteY186" fmla="*/ 997355 h 1027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10753706" h="1027260">
                <a:moveTo>
                  <a:pt x="0" y="0"/>
                </a:moveTo>
                <a:lnTo>
                  <a:pt x="10753706" y="0"/>
                </a:lnTo>
                <a:lnTo>
                  <a:pt x="10748809" y="2522"/>
                </a:lnTo>
                <a:cubicBezTo>
                  <a:pt x="10744031" y="4644"/>
                  <a:pt x="10737551" y="7204"/>
                  <a:pt x="10725330" y="11977"/>
                </a:cubicBezTo>
                <a:cubicBezTo>
                  <a:pt x="10700888" y="21523"/>
                  <a:pt x="10652058" y="39304"/>
                  <a:pt x="10615423" y="52967"/>
                </a:cubicBezTo>
                <a:cubicBezTo>
                  <a:pt x="10598524" y="49017"/>
                  <a:pt x="10550674" y="61360"/>
                  <a:pt x="10533936" y="53095"/>
                </a:cubicBezTo>
                <a:cubicBezTo>
                  <a:pt x="10519435" y="55674"/>
                  <a:pt x="10480156" y="49393"/>
                  <a:pt x="10466876" y="45180"/>
                </a:cubicBezTo>
                <a:cubicBezTo>
                  <a:pt x="10443145" y="68059"/>
                  <a:pt x="10382269" y="71294"/>
                  <a:pt x="10355090" y="89741"/>
                </a:cubicBezTo>
                <a:cubicBezTo>
                  <a:pt x="10286222" y="95376"/>
                  <a:pt x="10146285" y="63529"/>
                  <a:pt x="10087145" y="66115"/>
                </a:cubicBezTo>
                <a:cubicBezTo>
                  <a:pt x="10067575" y="79584"/>
                  <a:pt x="10043111" y="68921"/>
                  <a:pt x="10015902" y="76178"/>
                </a:cubicBezTo>
                <a:cubicBezTo>
                  <a:pt x="9952302" y="84628"/>
                  <a:pt x="9893286" y="103337"/>
                  <a:pt x="9806005" y="102435"/>
                </a:cubicBezTo>
                <a:cubicBezTo>
                  <a:pt x="9782247" y="141133"/>
                  <a:pt x="9674787" y="151643"/>
                  <a:pt x="9602583" y="179170"/>
                </a:cubicBezTo>
                <a:cubicBezTo>
                  <a:pt x="9557658" y="187584"/>
                  <a:pt x="9478290" y="154235"/>
                  <a:pt x="9469719" y="174721"/>
                </a:cubicBezTo>
                <a:cubicBezTo>
                  <a:pt x="9443779" y="165070"/>
                  <a:pt x="9431317" y="185692"/>
                  <a:pt x="9408692" y="189513"/>
                </a:cubicBezTo>
                <a:cubicBezTo>
                  <a:pt x="9387154" y="183843"/>
                  <a:pt x="9380475" y="191089"/>
                  <a:pt x="9364151" y="194072"/>
                </a:cubicBezTo>
                <a:cubicBezTo>
                  <a:pt x="9354686" y="190222"/>
                  <a:pt x="9340485" y="191782"/>
                  <a:pt x="9337751" y="197579"/>
                </a:cubicBezTo>
                <a:cubicBezTo>
                  <a:pt x="9349566" y="209270"/>
                  <a:pt x="9297468" y="207714"/>
                  <a:pt x="9297166" y="216558"/>
                </a:cubicBezTo>
                <a:cubicBezTo>
                  <a:pt x="9269057" y="220999"/>
                  <a:pt x="9139630" y="221783"/>
                  <a:pt x="9123859" y="237356"/>
                </a:cubicBezTo>
                <a:cubicBezTo>
                  <a:pt x="9068176" y="249209"/>
                  <a:pt x="8975349" y="235349"/>
                  <a:pt x="8950741" y="238020"/>
                </a:cubicBezTo>
                <a:cubicBezTo>
                  <a:pt x="8916265" y="215428"/>
                  <a:pt x="8822808" y="292026"/>
                  <a:pt x="8718236" y="303148"/>
                </a:cubicBezTo>
                <a:cubicBezTo>
                  <a:pt x="8703111" y="302060"/>
                  <a:pt x="8695551" y="302792"/>
                  <a:pt x="8694011" y="308812"/>
                </a:cubicBezTo>
                <a:cubicBezTo>
                  <a:pt x="8661810" y="312764"/>
                  <a:pt x="8637956" y="329628"/>
                  <a:pt x="8611976" y="324819"/>
                </a:cubicBezTo>
                <a:cubicBezTo>
                  <a:pt x="8621849" y="336388"/>
                  <a:pt x="8562809" y="325917"/>
                  <a:pt x="8562074" y="337971"/>
                </a:cubicBezTo>
                <a:cubicBezTo>
                  <a:pt x="8543699" y="343978"/>
                  <a:pt x="8511321" y="356396"/>
                  <a:pt x="8501724" y="360865"/>
                </a:cubicBezTo>
                <a:lnTo>
                  <a:pt x="8504489" y="364790"/>
                </a:lnTo>
                <a:lnTo>
                  <a:pt x="8492774" y="366181"/>
                </a:lnTo>
                <a:lnTo>
                  <a:pt x="8466405" y="368724"/>
                </a:lnTo>
                <a:cubicBezTo>
                  <a:pt x="8455454" y="372229"/>
                  <a:pt x="8440175" y="385805"/>
                  <a:pt x="8427069" y="387211"/>
                </a:cubicBezTo>
                <a:cubicBezTo>
                  <a:pt x="8400442" y="392215"/>
                  <a:pt x="8397079" y="382989"/>
                  <a:pt x="8387766" y="377161"/>
                </a:cubicBezTo>
                <a:cubicBezTo>
                  <a:pt x="8369233" y="378548"/>
                  <a:pt x="8334756" y="390869"/>
                  <a:pt x="8315874" y="395527"/>
                </a:cubicBezTo>
                <a:cubicBezTo>
                  <a:pt x="8306664" y="400500"/>
                  <a:pt x="8272845" y="393679"/>
                  <a:pt x="8274474" y="405112"/>
                </a:cubicBezTo>
                <a:cubicBezTo>
                  <a:pt x="8255483" y="406194"/>
                  <a:pt x="8244963" y="408376"/>
                  <a:pt x="8234664" y="410219"/>
                </a:cubicBezTo>
                <a:lnTo>
                  <a:pt x="8211268" y="416791"/>
                </a:lnTo>
                <a:cubicBezTo>
                  <a:pt x="8204720" y="419941"/>
                  <a:pt x="8197411" y="422004"/>
                  <a:pt x="8188615" y="421755"/>
                </a:cubicBezTo>
                <a:lnTo>
                  <a:pt x="8179981" y="420402"/>
                </a:lnTo>
                <a:lnTo>
                  <a:pt x="8179307" y="422516"/>
                </a:lnTo>
                <a:cubicBezTo>
                  <a:pt x="8179027" y="425797"/>
                  <a:pt x="8175790" y="448341"/>
                  <a:pt x="8147929" y="450302"/>
                </a:cubicBezTo>
                <a:cubicBezTo>
                  <a:pt x="8130300" y="457967"/>
                  <a:pt x="8114933" y="461015"/>
                  <a:pt x="8089136" y="465283"/>
                </a:cubicBezTo>
                <a:cubicBezTo>
                  <a:pt x="8072810" y="465920"/>
                  <a:pt x="8069376" y="451569"/>
                  <a:pt x="8049973" y="454121"/>
                </a:cubicBezTo>
                <a:cubicBezTo>
                  <a:pt x="7974508" y="471465"/>
                  <a:pt x="8006050" y="447139"/>
                  <a:pt x="7965913" y="464415"/>
                </a:cubicBezTo>
                <a:cubicBezTo>
                  <a:pt x="7958234" y="466025"/>
                  <a:pt x="7951405" y="465800"/>
                  <a:pt x="7945093" y="464798"/>
                </a:cubicBezTo>
                <a:lnTo>
                  <a:pt x="7935335" y="462442"/>
                </a:lnTo>
                <a:lnTo>
                  <a:pt x="7904779" y="471429"/>
                </a:lnTo>
                <a:cubicBezTo>
                  <a:pt x="7889387" y="474999"/>
                  <a:pt x="7872867" y="477951"/>
                  <a:pt x="7855604" y="480199"/>
                </a:cubicBezTo>
                <a:cubicBezTo>
                  <a:pt x="7850005" y="476378"/>
                  <a:pt x="7838628" y="483595"/>
                  <a:pt x="7832630" y="485371"/>
                </a:cubicBezTo>
                <a:cubicBezTo>
                  <a:pt x="7831473" y="482645"/>
                  <a:pt x="7816623" y="482661"/>
                  <a:pt x="7812438" y="485391"/>
                </a:cubicBezTo>
                <a:cubicBezTo>
                  <a:pt x="7709470" y="505049"/>
                  <a:pt x="7759426" y="473956"/>
                  <a:pt x="7701399" y="495197"/>
                </a:cubicBezTo>
                <a:cubicBezTo>
                  <a:pt x="7690986" y="496989"/>
                  <a:pt x="7682397" y="496365"/>
                  <a:pt x="7674778" y="494723"/>
                </a:cubicBezTo>
                <a:lnTo>
                  <a:pt x="7660445" y="490194"/>
                </a:lnTo>
                <a:lnTo>
                  <a:pt x="7651781" y="493084"/>
                </a:lnTo>
                <a:cubicBezTo>
                  <a:pt x="7616113" y="496548"/>
                  <a:pt x="7603273" y="491735"/>
                  <a:pt x="7584807" y="499490"/>
                </a:cubicBezTo>
                <a:cubicBezTo>
                  <a:pt x="7549256" y="490212"/>
                  <a:pt x="7563949" y="500167"/>
                  <a:pt x="7541324" y="504184"/>
                </a:cubicBezTo>
                <a:cubicBezTo>
                  <a:pt x="7523851" y="508307"/>
                  <a:pt x="7559546" y="509825"/>
                  <a:pt x="7541756" y="512184"/>
                </a:cubicBezTo>
                <a:cubicBezTo>
                  <a:pt x="7520963" y="510864"/>
                  <a:pt x="7525755" y="520497"/>
                  <a:pt x="7503906" y="518551"/>
                </a:cubicBezTo>
                <a:cubicBezTo>
                  <a:pt x="7505924" y="510774"/>
                  <a:pt x="7464361" y="523683"/>
                  <a:pt x="7460411" y="517415"/>
                </a:cubicBezTo>
                <a:lnTo>
                  <a:pt x="7460116" y="517548"/>
                </a:lnTo>
                <a:cubicBezTo>
                  <a:pt x="7447785" y="530928"/>
                  <a:pt x="7310141" y="550568"/>
                  <a:pt x="7297810" y="563947"/>
                </a:cubicBezTo>
                <a:cubicBezTo>
                  <a:pt x="7221791" y="605698"/>
                  <a:pt x="7039072" y="646008"/>
                  <a:pt x="6946388" y="665244"/>
                </a:cubicBezTo>
                <a:cubicBezTo>
                  <a:pt x="6853704" y="684480"/>
                  <a:pt x="6804875" y="677485"/>
                  <a:pt x="6741704" y="679365"/>
                </a:cubicBezTo>
                <a:lnTo>
                  <a:pt x="6624680" y="677674"/>
                </a:lnTo>
                <a:lnTo>
                  <a:pt x="6605700" y="683566"/>
                </a:lnTo>
                <a:cubicBezTo>
                  <a:pt x="6603309" y="685184"/>
                  <a:pt x="6599550" y="685647"/>
                  <a:pt x="6576922" y="683030"/>
                </a:cubicBezTo>
                <a:cubicBezTo>
                  <a:pt x="6527275" y="698355"/>
                  <a:pt x="6440981" y="702347"/>
                  <a:pt x="6405123" y="721946"/>
                </a:cubicBezTo>
                <a:cubicBezTo>
                  <a:pt x="6407963" y="715467"/>
                  <a:pt x="6383450" y="712913"/>
                  <a:pt x="6368938" y="717341"/>
                </a:cubicBezTo>
                <a:cubicBezTo>
                  <a:pt x="6377914" y="692119"/>
                  <a:pt x="6315316" y="744281"/>
                  <a:pt x="6295102" y="729508"/>
                </a:cubicBezTo>
                <a:cubicBezTo>
                  <a:pt x="6300358" y="744473"/>
                  <a:pt x="6240070" y="776254"/>
                  <a:pt x="6202084" y="767091"/>
                </a:cubicBezTo>
                <a:cubicBezTo>
                  <a:pt x="6152826" y="774744"/>
                  <a:pt x="6122010" y="790367"/>
                  <a:pt x="6067157" y="790339"/>
                </a:cubicBezTo>
                <a:cubicBezTo>
                  <a:pt x="6066310" y="792484"/>
                  <a:pt x="6064283" y="794403"/>
                  <a:pt x="6061443" y="796151"/>
                </a:cubicBezTo>
                <a:lnTo>
                  <a:pt x="6051406" y="800684"/>
                </a:lnTo>
                <a:lnTo>
                  <a:pt x="6049097" y="800636"/>
                </a:lnTo>
                <a:cubicBezTo>
                  <a:pt x="6040408" y="801393"/>
                  <a:pt x="6036299" y="802645"/>
                  <a:pt x="6034222" y="804110"/>
                </a:cubicBezTo>
                <a:lnTo>
                  <a:pt x="6033121" y="806078"/>
                </a:lnTo>
                <a:lnTo>
                  <a:pt x="6023593" y="808842"/>
                </a:lnTo>
                <a:lnTo>
                  <a:pt x="6006639" y="815304"/>
                </a:lnTo>
                <a:lnTo>
                  <a:pt x="6001762" y="815557"/>
                </a:lnTo>
                <a:lnTo>
                  <a:pt x="5973534" y="823815"/>
                </a:lnTo>
                <a:lnTo>
                  <a:pt x="5972336" y="823476"/>
                </a:lnTo>
                <a:cubicBezTo>
                  <a:pt x="5969004" y="822901"/>
                  <a:pt x="5965329" y="822833"/>
                  <a:pt x="5960841" y="823819"/>
                </a:cubicBezTo>
                <a:cubicBezTo>
                  <a:pt x="5955860" y="815655"/>
                  <a:pt x="5953515" y="821882"/>
                  <a:pt x="5940719" y="825514"/>
                </a:cubicBezTo>
                <a:cubicBezTo>
                  <a:pt x="5930130" y="813644"/>
                  <a:pt x="5900943" y="827979"/>
                  <a:pt x="5884298" y="823806"/>
                </a:cubicBezTo>
                <a:cubicBezTo>
                  <a:pt x="5875133" y="826741"/>
                  <a:pt x="5865250" y="829630"/>
                  <a:pt x="5854779" y="832365"/>
                </a:cubicBezTo>
                <a:lnTo>
                  <a:pt x="5848382" y="833844"/>
                </a:lnTo>
                <a:lnTo>
                  <a:pt x="5848066" y="833772"/>
                </a:lnTo>
                <a:cubicBezTo>
                  <a:pt x="5846273" y="833879"/>
                  <a:pt x="5844018" y="834284"/>
                  <a:pt x="5840944" y="835132"/>
                </a:cubicBezTo>
                <a:lnTo>
                  <a:pt x="5836719" y="836539"/>
                </a:lnTo>
                <a:lnTo>
                  <a:pt x="5824311" y="839408"/>
                </a:lnTo>
                <a:lnTo>
                  <a:pt x="5818788" y="839727"/>
                </a:lnTo>
                <a:cubicBezTo>
                  <a:pt x="5797008" y="838594"/>
                  <a:pt x="5786883" y="822081"/>
                  <a:pt x="5763953" y="834282"/>
                </a:cubicBezTo>
                <a:cubicBezTo>
                  <a:pt x="5726813" y="837521"/>
                  <a:pt x="5699446" y="830949"/>
                  <a:pt x="5667748" y="840211"/>
                </a:cubicBezTo>
                <a:cubicBezTo>
                  <a:pt x="5632959" y="843205"/>
                  <a:pt x="5601436" y="842280"/>
                  <a:pt x="5573108" y="847611"/>
                </a:cubicBezTo>
                <a:cubicBezTo>
                  <a:pt x="5560030" y="845832"/>
                  <a:pt x="5549547" y="851598"/>
                  <a:pt x="5539137" y="851033"/>
                </a:cubicBezTo>
                <a:cubicBezTo>
                  <a:pt x="5528728" y="850467"/>
                  <a:pt x="5529256" y="837509"/>
                  <a:pt x="5510651" y="844215"/>
                </a:cubicBezTo>
                <a:cubicBezTo>
                  <a:pt x="5494241" y="833607"/>
                  <a:pt x="5466101" y="839171"/>
                  <a:pt x="5457331" y="839159"/>
                </a:cubicBezTo>
                <a:lnTo>
                  <a:pt x="5410613" y="834358"/>
                </a:lnTo>
                <a:lnTo>
                  <a:pt x="5370040" y="862127"/>
                </a:lnTo>
                <a:cubicBezTo>
                  <a:pt x="5357863" y="856469"/>
                  <a:pt x="5319115" y="868069"/>
                  <a:pt x="5318778" y="855310"/>
                </a:cubicBezTo>
                <a:cubicBezTo>
                  <a:pt x="5303920" y="857760"/>
                  <a:pt x="5296727" y="863736"/>
                  <a:pt x="5298645" y="855171"/>
                </a:cubicBezTo>
                <a:cubicBezTo>
                  <a:pt x="5287819" y="855897"/>
                  <a:pt x="5267444" y="857825"/>
                  <a:pt x="5253828" y="859670"/>
                </a:cubicBezTo>
                <a:lnTo>
                  <a:pt x="5216955" y="866245"/>
                </a:lnTo>
                <a:lnTo>
                  <a:pt x="5214344" y="868102"/>
                </a:lnTo>
                <a:cubicBezTo>
                  <a:pt x="5210778" y="868719"/>
                  <a:pt x="5200859" y="869042"/>
                  <a:pt x="5195561" y="869949"/>
                </a:cubicBezTo>
                <a:lnTo>
                  <a:pt x="5182555" y="873542"/>
                </a:lnTo>
                <a:cubicBezTo>
                  <a:pt x="5178496" y="875023"/>
                  <a:pt x="5175066" y="876746"/>
                  <a:pt x="5172552" y="878801"/>
                </a:cubicBezTo>
                <a:cubicBezTo>
                  <a:pt x="5121406" y="873797"/>
                  <a:pt x="5080096" y="886529"/>
                  <a:pt x="5027993" y="889666"/>
                </a:cubicBezTo>
                <a:cubicBezTo>
                  <a:pt x="4999924" y="877115"/>
                  <a:pt x="4946973" y="919452"/>
                  <a:pt x="4939844" y="934802"/>
                </a:cubicBezTo>
                <a:cubicBezTo>
                  <a:pt x="4895154" y="940701"/>
                  <a:pt x="4844006" y="928240"/>
                  <a:pt x="4792576" y="934820"/>
                </a:cubicBezTo>
                <a:lnTo>
                  <a:pt x="4602423" y="958063"/>
                </a:lnTo>
                <a:cubicBezTo>
                  <a:pt x="4488530" y="967131"/>
                  <a:pt x="4399004" y="969822"/>
                  <a:pt x="4290656" y="969152"/>
                </a:cubicBezTo>
                <a:cubicBezTo>
                  <a:pt x="4182308" y="968482"/>
                  <a:pt x="4046938" y="971167"/>
                  <a:pt x="3952334" y="954043"/>
                </a:cubicBezTo>
                <a:lnTo>
                  <a:pt x="3858560" y="948781"/>
                </a:lnTo>
                <a:lnTo>
                  <a:pt x="3846597" y="948382"/>
                </a:lnTo>
                <a:cubicBezTo>
                  <a:pt x="3807516" y="956616"/>
                  <a:pt x="3767475" y="941640"/>
                  <a:pt x="3736044" y="947759"/>
                </a:cubicBezTo>
                <a:cubicBezTo>
                  <a:pt x="3727323" y="948128"/>
                  <a:pt x="3719828" y="947771"/>
                  <a:pt x="3713136" y="946963"/>
                </a:cubicBezTo>
                <a:lnTo>
                  <a:pt x="3695939" y="943639"/>
                </a:lnTo>
                <a:lnTo>
                  <a:pt x="3694125" y="940567"/>
                </a:lnTo>
                <a:lnTo>
                  <a:pt x="3681925" y="939706"/>
                </a:lnTo>
                <a:lnTo>
                  <a:pt x="3679204" y="938926"/>
                </a:lnTo>
                <a:cubicBezTo>
                  <a:pt x="3668160" y="939028"/>
                  <a:pt x="3634193" y="940875"/>
                  <a:pt x="3615656" y="940320"/>
                </a:cubicBezTo>
                <a:cubicBezTo>
                  <a:pt x="3582626" y="936974"/>
                  <a:pt x="3593904" y="949140"/>
                  <a:pt x="3567983" y="935596"/>
                </a:cubicBezTo>
                <a:cubicBezTo>
                  <a:pt x="3504185" y="939048"/>
                  <a:pt x="3482818" y="922224"/>
                  <a:pt x="3422423" y="932129"/>
                </a:cubicBezTo>
                <a:cubicBezTo>
                  <a:pt x="3369166" y="933413"/>
                  <a:pt x="3329486" y="910108"/>
                  <a:pt x="3310925" y="911072"/>
                </a:cubicBezTo>
                <a:cubicBezTo>
                  <a:pt x="3261363" y="909787"/>
                  <a:pt x="3198415" y="933574"/>
                  <a:pt x="3139421" y="934151"/>
                </a:cubicBezTo>
                <a:cubicBezTo>
                  <a:pt x="3088799" y="931012"/>
                  <a:pt x="3038941" y="938464"/>
                  <a:pt x="2996922" y="927537"/>
                </a:cubicBezTo>
                <a:cubicBezTo>
                  <a:pt x="2992673" y="929234"/>
                  <a:pt x="2987900" y="930498"/>
                  <a:pt x="2982785" y="931453"/>
                </a:cubicBezTo>
                <a:lnTo>
                  <a:pt x="2967478" y="933397"/>
                </a:lnTo>
                <a:lnTo>
                  <a:pt x="2948552" y="932961"/>
                </a:lnTo>
                <a:lnTo>
                  <a:pt x="2944404" y="934452"/>
                </a:lnTo>
                <a:lnTo>
                  <a:pt x="2908608" y="937205"/>
                </a:lnTo>
                <a:lnTo>
                  <a:pt x="2904443" y="936455"/>
                </a:lnTo>
                <a:lnTo>
                  <a:pt x="2868935" y="938022"/>
                </a:lnTo>
                <a:lnTo>
                  <a:pt x="2868586" y="937487"/>
                </a:lnTo>
                <a:cubicBezTo>
                  <a:pt x="2866994" y="936327"/>
                  <a:pt x="2864292" y="935538"/>
                  <a:pt x="2859191" y="935503"/>
                </a:cubicBezTo>
                <a:cubicBezTo>
                  <a:pt x="2869075" y="927418"/>
                  <a:pt x="2856828" y="932364"/>
                  <a:pt x="2840915" y="932977"/>
                </a:cubicBezTo>
                <a:lnTo>
                  <a:pt x="2763509" y="921850"/>
                </a:lnTo>
                <a:lnTo>
                  <a:pt x="2756121" y="921864"/>
                </a:lnTo>
                <a:cubicBezTo>
                  <a:pt x="2756081" y="921822"/>
                  <a:pt x="2756039" y="921781"/>
                  <a:pt x="2755998" y="921739"/>
                </a:cubicBezTo>
                <a:cubicBezTo>
                  <a:pt x="2754445" y="921476"/>
                  <a:pt x="2752036" y="921380"/>
                  <a:pt x="2748255" y="921505"/>
                </a:cubicBezTo>
                <a:lnTo>
                  <a:pt x="2694601" y="915575"/>
                </a:lnTo>
                <a:cubicBezTo>
                  <a:pt x="2671223" y="919874"/>
                  <a:pt x="2666972" y="913376"/>
                  <a:pt x="2635357" y="910976"/>
                </a:cubicBezTo>
                <a:cubicBezTo>
                  <a:pt x="2621906" y="915051"/>
                  <a:pt x="2611315" y="913542"/>
                  <a:pt x="2601047" y="910263"/>
                </a:cubicBezTo>
                <a:cubicBezTo>
                  <a:pt x="2570084" y="912074"/>
                  <a:pt x="2542135" y="907435"/>
                  <a:pt x="2507482" y="906211"/>
                </a:cubicBezTo>
                <a:cubicBezTo>
                  <a:pt x="2469706" y="911437"/>
                  <a:pt x="2450920" y="901812"/>
                  <a:pt x="2413884" y="900545"/>
                </a:cubicBezTo>
                <a:cubicBezTo>
                  <a:pt x="2381338" y="909664"/>
                  <a:pt x="2387753" y="892438"/>
                  <a:pt x="2368912" y="888755"/>
                </a:cubicBezTo>
                <a:lnTo>
                  <a:pt x="2349490" y="889719"/>
                </a:lnTo>
                <a:lnTo>
                  <a:pt x="2344290" y="890584"/>
                </a:lnTo>
                <a:cubicBezTo>
                  <a:pt x="2340673" y="891041"/>
                  <a:pt x="2338228" y="891167"/>
                  <a:pt x="2336488" y="891058"/>
                </a:cubicBezTo>
                <a:lnTo>
                  <a:pt x="2329015" y="891627"/>
                </a:lnTo>
                <a:cubicBezTo>
                  <a:pt x="2316843" y="893039"/>
                  <a:pt x="2305064" y="894669"/>
                  <a:pt x="2293898" y="896431"/>
                </a:cubicBezTo>
                <a:cubicBezTo>
                  <a:pt x="2282637" y="890404"/>
                  <a:pt x="2242346" y="900851"/>
                  <a:pt x="2243927" y="888076"/>
                </a:cubicBezTo>
                <a:cubicBezTo>
                  <a:pt x="2228778" y="890081"/>
                  <a:pt x="2220725" y="895845"/>
                  <a:pt x="2223920" y="887331"/>
                </a:cubicBezTo>
                <a:cubicBezTo>
                  <a:pt x="2218877" y="887756"/>
                  <a:pt x="2215583" y="887254"/>
                  <a:pt x="2213081" y="886302"/>
                </a:cubicBezTo>
                <a:lnTo>
                  <a:pt x="2212307" y="885829"/>
                </a:lnTo>
                <a:lnTo>
                  <a:pt x="2152321" y="894418"/>
                </a:lnTo>
                <a:lnTo>
                  <a:pt x="2140985" y="895968"/>
                </a:lnTo>
                <a:lnTo>
                  <a:pt x="2121210" y="899354"/>
                </a:lnTo>
                <a:lnTo>
                  <a:pt x="2119146" y="899033"/>
                </a:lnTo>
                <a:lnTo>
                  <a:pt x="2105666" y="902240"/>
                </a:lnTo>
                <a:cubicBezTo>
                  <a:pt x="2101407" y="903601"/>
                  <a:pt x="2097735" y="905221"/>
                  <a:pt x="2094924" y="907203"/>
                </a:cubicBezTo>
                <a:cubicBezTo>
                  <a:pt x="2044793" y="900664"/>
                  <a:pt x="2001785" y="912168"/>
                  <a:pt x="1949478" y="913748"/>
                </a:cubicBezTo>
                <a:cubicBezTo>
                  <a:pt x="1891937" y="919585"/>
                  <a:pt x="1810334" y="935486"/>
                  <a:pt x="1749684" y="942223"/>
                </a:cubicBezTo>
                <a:lnTo>
                  <a:pt x="1585576" y="954170"/>
                </a:lnTo>
                <a:cubicBezTo>
                  <a:pt x="1549165" y="943719"/>
                  <a:pt x="1511425" y="950847"/>
                  <a:pt x="1476250" y="950653"/>
                </a:cubicBezTo>
                <a:cubicBezTo>
                  <a:pt x="1488515" y="961596"/>
                  <a:pt x="1432660" y="946795"/>
                  <a:pt x="1433927" y="959926"/>
                </a:cubicBezTo>
                <a:cubicBezTo>
                  <a:pt x="1427485" y="959475"/>
                  <a:pt x="1421205" y="958623"/>
                  <a:pt x="1414893" y="957671"/>
                </a:cubicBezTo>
                <a:lnTo>
                  <a:pt x="1411585" y="957179"/>
                </a:lnTo>
                <a:lnTo>
                  <a:pt x="1398896" y="957460"/>
                </a:lnTo>
                <a:lnTo>
                  <a:pt x="1394632" y="954725"/>
                </a:lnTo>
                <a:lnTo>
                  <a:pt x="1375043" y="953132"/>
                </a:lnTo>
                <a:cubicBezTo>
                  <a:pt x="1367813" y="952970"/>
                  <a:pt x="1360155" y="953305"/>
                  <a:pt x="1351876" y="954436"/>
                </a:cubicBezTo>
                <a:cubicBezTo>
                  <a:pt x="1325912" y="963028"/>
                  <a:pt x="1274459" y="952492"/>
                  <a:pt x="1242676" y="963767"/>
                </a:cubicBezTo>
                <a:cubicBezTo>
                  <a:pt x="1230276" y="966918"/>
                  <a:pt x="1216715" y="977098"/>
                  <a:pt x="1205993" y="974080"/>
                </a:cubicBezTo>
                <a:cubicBezTo>
                  <a:pt x="1174251" y="974112"/>
                  <a:pt x="1086982" y="964420"/>
                  <a:pt x="1052221" y="963954"/>
                </a:cubicBezTo>
                <a:cubicBezTo>
                  <a:pt x="1038515" y="970622"/>
                  <a:pt x="1009522" y="962342"/>
                  <a:pt x="968270" y="964761"/>
                </a:cubicBezTo>
                <a:cubicBezTo>
                  <a:pt x="943437" y="973698"/>
                  <a:pt x="900136" y="991017"/>
                  <a:pt x="874493" y="998122"/>
                </a:cubicBezTo>
                <a:cubicBezTo>
                  <a:pt x="848849" y="1005226"/>
                  <a:pt x="853424" y="1009427"/>
                  <a:pt x="814411" y="1007391"/>
                </a:cubicBezTo>
                <a:cubicBezTo>
                  <a:pt x="765926" y="1022821"/>
                  <a:pt x="732885" y="1009859"/>
                  <a:pt x="688604" y="1015631"/>
                </a:cubicBezTo>
                <a:cubicBezTo>
                  <a:pt x="638045" y="1020877"/>
                  <a:pt x="677999" y="1011556"/>
                  <a:pt x="618171" y="1027260"/>
                </a:cubicBezTo>
                <a:cubicBezTo>
                  <a:pt x="609680" y="1023165"/>
                  <a:pt x="583253" y="1020277"/>
                  <a:pt x="570379" y="1023487"/>
                </a:cubicBezTo>
                <a:cubicBezTo>
                  <a:pt x="543992" y="1022523"/>
                  <a:pt x="505183" y="1001686"/>
                  <a:pt x="482519" y="1002108"/>
                </a:cubicBezTo>
                <a:cubicBezTo>
                  <a:pt x="464011" y="1002285"/>
                  <a:pt x="495211" y="1007995"/>
                  <a:pt x="475319" y="1009922"/>
                </a:cubicBezTo>
                <a:cubicBezTo>
                  <a:pt x="450818" y="1011135"/>
                  <a:pt x="454804" y="1022539"/>
                  <a:pt x="431104" y="1009317"/>
                </a:cubicBezTo>
                <a:cubicBezTo>
                  <a:pt x="406857" y="1014651"/>
                  <a:pt x="399686" y="1008456"/>
                  <a:pt x="363782" y="1007585"/>
                </a:cubicBezTo>
                <a:cubicBezTo>
                  <a:pt x="350440" y="1012231"/>
                  <a:pt x="338145" y="1011245"/>
                  <a:pt x="325533" y="1008502"/>
                </a:cubicBezTo>
                <a:cubicBezTo>
                  <a:pt x="291944" y="1011745"/>
                  <a:pt x="259251" y="1008497"/>
                  <a:pt x="220429" y="1008927"/>
                </a:cubicBezTo>
                <a:cubicBezTo>
                  <a:pt x="180594" y="1015852"/>
                  <a:pt x="156150" y="1007265"/>
                  <a:pt x="114676" y="1007765"/>
                </a:cubicBezTo>
                <a:cubicBezTo>
                  <a:pt x="85718" y="1006195"/>
                  <a:pt x="43316" y="1001491"/>
                  <a:pt x="13470" y="998544"/>
                </a:cubicBezTo>
                <a:lnTo>
                  <a:pt x="0" y="997355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latshållare för innehåll 3">
            <a:extLst>
              <a:ext uri="{FF2B5EF4-FFF2-40B4-BE49-F238E27FC236}">
                <a16:creationId xmlns:a16="http://schemas.microsoft.com/office/drawing/2014/main" id="{CEC18FFD-1E1C-D3F9-B163-67B9D57269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7421" y="5292000"/>
            <a:ext cx="4407879" cy="1630914"/>
          </a:xfrm>
          <a:prstGeom prst="rect">
            <a:avLst/>
          </a:prstGeom>
        </p:spPr>
      </p:pic>
      <p:graphicFrame>
        <p:nvGraphicFramePr>
          <p:cNvPr id="3" name="Platshållare för innehåll 2">
            <a:extLst>
              <a:ext uri="{FF2B5EF4-FFF2-40B4-BE49-F238E27FC236}">
                <a16:creationId xmlns:a16="http://schemas.microsoft.com/office/drawing/2014/main" id="{097E379A-5F11-4D3D-74CC-05E5F4631A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2309114"/>
              </p:ext>
            </p:extLst>
          </p:nvPr>
        </p:nvGraphicFramePr>
        <p:xfrm>
          <a:off x="749300" y="2138240"/>
          <a:ext cx="9982204" cy="31869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40932">
                  <a:extLst>
                    <a:ext uri="{9D8B030D-6E8A-4147-A177-3AD203B41FA5}">
                      <a16:colId xmlns:a16="http://schemas.microsoft.com/office/drawing/2014/main" val="1354503493"/>
                    </a:ext>
                  </a:extLst>
                </a:gridCol>
                <a:gridCol w="905159">
                  <a:extLst>
                    <a:ext uri="{9D8B030D-6E8A-4147-A177-3AD203B41FA5}">
                      <a16:colId xmlns:a16="http://schemas.microsoft.com/office/drawing/2014/main" val="3478193731"/>
                    </a:ext>
                  </a:extLst>
                </a:gridCol>
                <a:gridCol w="905159">
                  <a:extLst>
                    <a:ext uri="{9D8B030D-6E8A-4147-A177-3AD203B41FA5}">
                      <a16:colId xmlns:a16="http://schemas.microsoft.com/office/drawing/2014/main" val="1362952689"/>
                    </a:ext>
                  </a:extLst>
                </a:gridCol>
                <a:gridCol w="905159">
                  <a:extLst>
                    <a:ext uri="{9D8B030D-6E8A-4147-A177-3AD203B41FA5}">
                      <a16:colId xmlns:a16="http://schemas.microsoft.com/office/drawing/2014/main" val="4045314746"/>
                    </a:ext>
                  </a:extLst>
                </a:gridCol>
                <a:gridCol w="905159">
                  <a:extLst>
                    <a:ext uri="{9D8B030D-6E8A-4147-A177-3AD203B41FA5}">
                      <a16:colId xmlns:a16="http://schemas.microsoft.com/office/drawing/2014/main" val="3051801826"/>
                    </a:ext>
                  </a:extLst>
                </a:gridCol>
                <a:gridCol w="905159">
                  <a:extLst>
                    <a:ext uri="{9D8B030D-6E8A-4147-A177-3AD203B41FA5}">
                      <a16:colId xmlns:a16="http://schemas.microsoft.com/office/drawing/2014/main" val="186569515"/>
                    </a:ext>
                  </a:extLst>
                </a:gridCol>
                <a:gridCol w="905159">
                  <a:extLst>
                    <a:ext uri="{9D8B030D-6E8A-4147-A177-3AD203B41FA5}">
                      <a16:colId xmlns:a16="http://schemas.microsoft.com/office/drawing/2014/main" val="943926894"/>
                    </a:ext>
                  </a:extLst>
                </a:gridCol>
                <a:gridCol w="905159">
                  <a:extLst>
                    <a:ext uri="{9D8B030D-6E8A-4147-A177-3AD203B41FA5}">
                      <a16:colId xmlns:a16="http://schemas.microsoft.com/office/drawing/2014/main" val="478677021"/>
                    </a:ext>
                  </a:extLst>
                </a:gridCol>
                <a:gridCol w="905159">
                  <a:extLst>
                    <a:ext uri="{9D8B030D-6E8A-4147-A177-3AD203B41FA5}">
                      <a16:colId xmlns:a16="http://schemas.microsoft.com/office/drawing/2014/main" val="3612936559"/>
                    </a:ext>
                  </a:extLst>
                </a:gridCol>
              </a:tblGrid>
              <a:tr h="2232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1" u="none" strike="noStrike" dirty="0">
                          <a:effectLst/>
                        </a:rPr>
                        <a:t>Åtgärd</a:t>
                      </a:r>
                      <a:endParaRPr lang="sv-SE" sz="12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1" u="none" strike="noStrike" dirty="0">
                          <a:effectLst/>
                        </a:rPr>
                        <a:t>Plan 2026</a:t>
                      </a:r>
                      <a:endParaRPr lang="sv-SE" sz="12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1" u="none" strike="noStrike" dirty="0">
                          <a:effectLst/>
                        </a:rPr>
                        <a:t>Plan 2027</a:t>
                      </a:r>
                      <a:endParaRPr lang="sv-SE" sz="12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1" u="none" strike="noStrike" dirty="0">
                          <a:effectLst/>
                        </a:rPr>
                        <a:t>Plan 2028</a:t>
                      </a:r>
                      <a:endParaRPr lang="sv-SE" sz="12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1" u="none" strike="noStrike" dirty="0">
                          <a:effectLst/>
                        </a:rPr>
                        <a:t>Plan 2029</a:t>
                      </a:r>
                      <a:endParaRPr lang="sv-SE" sz="12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1" u="none" strike="noStrike" dirty="0">
                          <a:effectLst/>
                        </a:rPr>
                        <a:t>Plan 2030</a:t>
                      </a:r>
                      <a:endParaRPr lang="sv-SE" sz="12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1" u="none" strike="noStrike" dirty="0">
                          <a:effectLst/>
                        </a:rPr>
                        <a:t>Plan 2031</a:t>
                      </a:r>
                      <a:endParaRPr lang="sv-SE" sz="12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1" u="none" strike="noStrike" dirty="0">
                          <a:effectLst/>
                        </a:rPr>
                        <a:t>Plan 2032</a:t>
                      </a:r>
                      <a:endParaRPr lang="sv-SE" sz="12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1" u="none" strike="noStrike" dirty="0">
                          <a:effectLst/>
                        </a:rPr>
                        <a:t>Plan 2033</a:t>
                      </a:r>
                      <a:endParaRPr lang="sv-SE" sz="12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201" marR="6201" marT="6201" marB="0" anchor="b"/>
                </a:tc>
                <a:extLst>
                  <a:ext uri="{0D108BD9-81ED-4DB2-BD59-A6C34878D82A}">
                    <a16:rowId xmlns:a16="http://schemas.microsoft.com/office/drawing/2014/main" val="132079668"/>
                  </a:ext>
                </a:extLst>
              </a:tr>
              <a:tr h="1975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u="none" strike="noStrike">
                          <a:effectLst/>
                        </a:rPr>
                        <a:t>Vattenprov årligt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100" u="none" strike="noStrike" dirty="0">
                          <a:effectLst/>
                        </a:rPr>
                        <a:t>15 000 kr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100" u="none" strike="noStrike" dirty="0">
                          <a:effectLst/>
                        </a:rPr>
                        <a:t>10 000 kr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100" u="none" strike="noStrike">
                          <a:effectLst/>
                        </a:rPr>
                        <a:t>10 000 kr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100" u="none" strike="noStrike">
                          <a:effectLst/>
                        </a:rPr>
                        <a:t>10 000 kr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100" u="none" strike="noStrike">
                          <a:effectLst/>
                        </a:rPr>
                        <a:t>10 000 kr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100" u="none" strike="noStrike">
                          <a:effectLst/>
                        </a:rPr>
                        <a:t>10 000 kr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100" u="none" strike="noStrike">
                          <a:effectLst/>
                        </a:rPr>
                        <a:t>10 000 kr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100" u="none" strike="noStrike">
                          <a:effectLst/>
                        </a:rPr>
                        <a:t>10 000 kr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extLst>
                  <a:ext uri="{0D108BD9-81ED-4DB2-BD59-A6C34878D82A}">
                    <a16:rowId xmlns:a16="http://schemas.microsoft.com/office/drawing/2014/main" val="1022104054"/>
                  </a:ext>
                </a:extLst>
              </a:tr>
              <a:tr h="197582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u="none" strike="noStrike">
                          <a:effectLst/>
                        </a:rPr>
                        <a:t>Ny serviskabel elmatning (kan bli 2026 vid problem)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100" u="none" strike="noStrike">
                          <a:effectLst/>
                        </a:rPr>
                        <a:t>120 000 kr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extLst>
                  <a:ext uri="{0D108BD9-81ED-4DB2-BD59-A6C34878D82A}">
                    <a16:rowId xmlns:a16="http://schemas.microsoft.com/office/drawing/2014/main" val="2968532983"/>
                  </a:ext>
                </a:extLst>
              </a:tr>
              <a:tr h="1975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u="none" strike="noStrike">
                          <a:effectLst/>
                        </a:rPr>
                        <a:t>Vattenfilter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100" u="none" strike="noStrike" dirty="0">
                          <a:effectLst/>
                        </a:rPr>
                        <a:t>100 000 kr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extLst>
                  <a:ext uri="{0D108BD9-81ED-4DB2-BD59-A6C34878D82A}">
                    <a16:rowId xmlns:a16="http://schemas.microsoft.com/office/drawing/2014/main" val="1102560865"/>
                  </a:ext>
                </a:extLst>
              </a:tr>
              <a:tr h="1975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u="none" strike="noStrike">
                          <a:effectLst/>
                        </a:rPr>
                        <a:t>Avhärdare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100" u="none" strike="noStrike">
                          <a:effectLst/>
                        </a:rPr>
                        <a:t>25 000 kr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extLst>
                  <a:ext uri="{0D108BD9-81ED-4DB2-BD59-A6C34878D82A}">
                    <a16:rowId xmlns:a16="http://schemas.microsoft.com/office/drawing/2014/main" val="3726887301"/>
                  </a:ext>
                </a:extLst>
              </a:tr>
              <a:tr h="1975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u="none" strike="noStrike">
                          <a:effectLst/>
                        </a:rPr>
                        <a:t>Blandare köksdisk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100" u="none" strike="noStrike">
                          <a:effectLst/>
                        </a:rPr>
                        <a:t>10 000 kr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extLst>
                  <a:ext uri="{0D108BD9-81ED-4DB2-BD59-A6C34878D82A}">
                    <a16:rowId xmlns:a16="http://schemas.microsoft.com/office/drawing/2014/main" val="3854198637"/>
                  </a:ext>
                </a:extLst>
              </a:tr>
              <a:tr h="1975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u="none" strike="noStrike">
                          <a:effectLst/>
                        </a:rPr>
                        <a:t>Fettavskiljare 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100" u="none" strike="noStrike">
                          <a:effectLst/>
                        </a:rPr>
                        <a:t>40 000 kr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extLst>
                  <a:ext uri="{0D108BD9-81ED-4DB2-BD59-A6C34878D82A}">
                    <a16:rowId xmlns:a16="http://schemas.microsoft.com/office/drawing/2014/main" val="2973940317"/>
                  </a:ext>
                </a:extLst>
              </a:tr>
              <a:tr h="1975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u="none" strike="noStrike">
                          <a:effectLst/>
                        </a:rPr>
                        <a:t>Målning fönster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100" u="none" strike="noStrike">
                          <a:effectLst/>
                        </a:rPr>
                        <a:t>30 000 kr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extLst>
                  <a:ext uri="{0D108BD9-81ED-4DB2-BD59-A6C34878D82A}">
                    <a16:rowId xmlns:a16="http://schemas.microsoft.com/office/drawing/2014/main" val="1235715516"/>
                  </a:ext>
                </a:extLst>
              </a:tr>
              <a:tr h="1975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u="none" strike="noStrike">
                          <a:effectLst/>
                        </a:rPr>
                        <a:t>Panelbyte norrsida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100" u="none" strike="noStrike">
                          <a:effectLst/>
                        </a:rPr>
                        <a:t>30 000 kr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extLst>
                  <a:ext uri="{0D108BD9-81ED-4DB2-BD59-A6C34878D82A}">
                    <a16:rowId xmlns:a16="http://schemas.microsoft.com/office/drawing/2014/main" val="1352441639"/>
                  </a:ext>
                </a:extLst>
              </a:tr>
              <a:tr h="1975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u="none" strike="noStrike">
                          <a:effectLst/>
                        </a:rPr>
                        <a:t>Ytterligare ställplatser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100" u="none" strike="noStrike">
                          <a:effectLst/>
                        </a:rPr>
                        <a:t>40 000 kr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extLst>
                  <a:ext uri="{0D108BD9-81ED-4DB2-BD59-A6C34878D82A}">
                    <a16:rowId xmlns:a16="http://schemas.microsoft.com/office/drawing/2014/main" val="1486631981"/>
                  </a:ext>
                </a:extLst>
              </a:tr>
              <a:tr h="1975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u="none" strike="noStrike">
                          <a:effectLst/>
                        </a:rPr>
                        <a:t>Ombyggnation reception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100" u="none" strike="noStrike">
                          <a:effectLst/>
                        </a:rPr>
                        <a:t>30 000 kr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extLst>
                  <a:ext uri="{0D108BD9-81ED-4DB2-BD59-A6C34878D82A}">
                    <a16:rowId xmlns:a16="http://schemas.microsoft.com/office/drawing/2014/main" val="1941464174"/>
                  </a:ext>
                </a:extLst>
              </a:tr>
              <a:tr h="1975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u="none" strike="noStrike">
                          <a:effectLst/>
                        </a:rPr>
                        <a:t>Vattenpump dricksvatten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100" u="none" strike="noStrike">
                          <a:effectLst/>
                        </a:rPr>
                        <a:t>40 000 kr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extLst>
                  <a:ext uri="{0D108BD9-81ED-4DB2-BD59-A6C34878D82A}">
                    <a16:rowId xmlns:a16="http://schemas.microsoft.com/office/drawing/2014/main" val="1550484144"/>
                  </a:ext>
                </a:extLst>
              </a:tr>
              <a:tr h="1975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u="none" strike="noStrike">
                          <a:effectLst/>
                        </a:rPr>
                        <a:t>Skadegörelse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100" u="none" strike="noStrike">
                          <a:effectLst/>
                        </a:rPr>
                        <a:t>10 000 kr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100" u="none" strike="noStrike">
                          <a:effectLst/>
                        </a:rPr>
                        <a:t>10 000 kr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100" u="none" strike="noStrike">
                          <a:effectLst/>
                        </a:rPr>
                        <a:t>10 000 kr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100" u="none" strike="noStrike">
                          <a:effectLst/>
                        </a:rPr>
                        <a:t>10 000 kr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100" u="none" strike="noStrike">
                          <a:effectLst/>
                        </a:rPr>
                        <a:t>10 000 kr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100" u="none" strike="noStrike">
                          <a:effectLst/>
                        </a:rPr>
                        <a:t>10 000 kr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100" u="none" strike="noStrike">
                          <a:effectLst/>
                        </a:rPr>
                        <a:t>10 000 kr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100" u="none" strike="noStrike">
                          <a:effectLst/>
                        </a:rPr>
                        <a:t>10 000 kr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extLst>
                  <a:ext uri="{0D108BD9-81ED-4DB2-BD59-A6C34878D82A}">
                    <a16:rowId xmlns:a16="http://schemas.microsoft.com/office/drawing/2014/main" val="48441861"/>
                  </a:ext>
                </a:extLst>
              </a:tr>
              <a:tr h="1975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u="none" strike="noStrike" dirty="0">
                          <a:effectLst/>
                        </a:rPr>
                        <a:t>Ugn storkök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100" u="none" strike="noStrike">
                          <a:effectLst/>
                        </a:rPr>
                        <a:t>80 000 kr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extLst>
                  <a:ext uri="{0D108BD9-81ED-4DB2-BD59-A6C34878D82A}">
                    <a16:rowId xmlns:a16="http://schemas.microsoft.com/office/drawing/2014/main" val="3507267383"/>
                  </a:ext>
                </a:extLst>
              </a:tr>
              <a:tr h="1975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100" u="none" strike="noStrike">
                          <a:effectLst/>
                        </a:rPr>
                        <a:t>Stekhäll storkök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100" u="none" strike="noStrike">
                          <a:effectLst/>
                        </a:rPr>
                        <a:t>35 000 kr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extLst>
                  <a:ext uri="{0D108BD9-81ED-4DB2-BD59-A6C34878D82A}">
                    <a16:rowId xmlns:a16="http://schemas.microsoft.com/office/drawing/2014/main" val="1186092936"/>
                  </a:ext>
                </a:extLst>
              </a:tr>
              <a:tr h="1975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01" marR="6201" marT="6201" marB="0" anchor="b"/>
                </a:tc>
                <a:extLst>
                  <a:ext uri="{0D108BD9-81ED-4DB2-BD59-A6C34878D82A}">
                    <a16:rowId xmlns:a16="http://schemas.microsoft.com/office/drawing/2014/main" val="2506557685"/>
                  </a:ext>
                </a:extLst>
              </a:tr>
            </a:tbl>
          </a:graphicData>
        </a:graphic>
      </p:graphicFrame>
      <p:sp>
        <p:nvSpPr>
          <p:cNvPr id="6" name="textruta 5">
            <a:extLst>
              <a:ext uri="{FF2B5EF4-FFF2-40B4-BE49-F238E27FC236}">
                <a16:creationId xmlns:a16="http://schemas.microsoft.com/office/drawing/2014/main" id="{7BEBA7AB-B4FE-1405-39DF-339A5415BBD0}"/>
              </a:ext>
            </a:extLst>
          </p:cNvPr>
          <p:cNvSpPr txBox="1"/>
          <p:nvPr/>
        </p:nvSpPr>
        <p:spPr>
          <a:xfrm>
            <a:off x="844934" y="98410"/>
            <a:ext cx="6096000" cy="16190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sv-SE" sz="4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Underhållsplan 	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sv-SE" sz="44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Fastighet</a:t>
            </a:r>
            <a:r>
              <a:rPr lang="sv-SE" sz="4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4960333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407200F-3E85-2ED6-1FFC-611F51033F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4E19EA9-523B-A48B-535D-F757CC7D28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39BD0B5F-6C76-34C1-ECB9-5754618AE8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1766176" cy="2061837"/>
          </a:xfrm>
          <a:custGeom>
            <a:avLst/>
            <a:gdLst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13657 w 10768629"/>
              <a:gd name="connsiteY144" fmla="*/ 1730706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84330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</a:cxnLst>
            <a:rect l="l" t="t" r="r" b="b"/>
            <a:pathLst>
              <a:path w="10768629" h="1978172">
                <a:moveTo>
                  <a:pt x="0" y="0"/>
                </a:moveTo>
                <a:lnTo>
                  <a:pt x="10768629" y="0"/>
                </a:lnTo>
                <a:lnTo>
                  <a:pt x="10733254" y="31439"/>
                </a:lnTo>
                <a:lnTo>
                  <a:pt x="10727085" y="37910"/>
                </a:lnTo>
                <a:cubicBezTo>
                  <a:pt x="10712973" y="56080"/>
                  <a:pt x="10699457" y="78430"/>
                  <a:pt x="10675953" y="68623"/>
                </a:cubicBezTo>
                <a:cubicBezTo>
                  <a:pt x="10685972" y="89202"/>
                  <a:pt x="10641629" y="69781"/>
                  <a:pt x="10637091" y="90361"/>
                </a:cubicBezTo>
                <a:cubicBezTo>
                  <a:pt x="10635214" y="107005"/>
                  <a:pt x="10621323" y="104993"/>
                  <a:pt x="10610971" y="110764"/>
                </a:cubicBezTo>
                <a:cubicBezTo>
                  <a:pt x="10603980" y="127568"/>
                  <a:pt x="10551417" y="141180"/>
                  <a:pt x="10532872" y="138028"/>
                </a:cubicBezTo>
                <a:cubicBezTo>
                  <a:pt x="10480300" y="119072"/>
                  <a:pt x="10440532" y="186296"/>
                  <a:pt x="10398558" y="172911"/>
                </a:cubicBezTo>
                <a:cubicBezTo>
                  <a:pt x="10387708" y="174114"/>
                  <a:pt x="10378792" y="177646"/>
                  <a:pt x="10371128" y="182609"/>
                </a:cubicBezTo>
                <a:lnTo>
                  <a:pt x="10352178" y="199976"/>
                </a:lnTo>
                <a:lnTo>
                  <a:pt x="10351815" y="211879"/>
                </a:lnTo>
                <a:lnTo>
                  <a:pt x="10337471" y="218661"/>
                </a:lnTo>
                <a:lnTo>
                  <a:pt x="10334625" y="222351"/>
                </a:lnTo>
                <a:cubicBezTo>
                  <a:pt x="10321108" y="225227"/>
                  <a:pt x="10278615" y="228401"/>
                  <a:pt x="10256365" y="235917"/>
                </a:cubicBezTo>
                <a:cubicBezTo>
                  <a:pt x="10218136" y="258033"/>
                  <a:pt x="10224552" y="209685"/>
                  <a:pt x="10201127" y="267448"/>
                </a:cubicBezTo>
                <a:cubicBezTo>
                  <a:pt x="10121320" y="273476"/>
                  <a:pt x="10040763" y="345580"/>
                  <a:pt x="9961218" y="326720"/>
                </a:cubicBezTo>
                <a:cubicBezTo>
                  <a:pt x="9980173" y="341621"/>
                  <a:pt x="9883038" y="318484"/>
                  <a:pt x="9859715" y="355698"/>
                </a:cubicBezTo>
                <a:cubicBezTo>
                  <a:pt x="9812822" y="367758"/>
                  <a:pt x="9752089" y="383830"/>
                  <a:pt x="9679867" y="399081"/>
                </a:cubicBezTo>
                <a:cubicBezTo>
                  <a:pt x="9618357" y="415668"/>
                  <a:pt x="9525492" y="446315"/>
                  <a:pt x="9490654" y="455225"/>
                </a:cubicBezTo>
                <a:lnTo>
                  <a:pt x="9470837" y="452539"/>
                </a:lnTo>
                <a:lnTo>
                  <a:pt x="9469082" y="454891"/>
                </a:lnTo>
                <a:cubicBezTo>
                  <a:pt x="9460057" y="461184"/>
                  <a:pt x="9453495" y="461729"/>
                  <a:pt x="9448038" y="459733"/>
                </a:cubicBezTo>
                <a:lnTo>
                  <a:pt x="9396821" y="455795"/>
                </a:lnTo>
                <a:lnTo>
                  <a:pt x="9392197" y="459796"/>
                </a:lnTo>
                <a:lnTo>
                  <a:pt x="9347994" y="464462"/>
                </a:lnTo>
                <a:cubicBezTo>
                  <a:pt x="9347959" y="465155"/>
                  <a:pt x="9347925" y="465846"/>
                  <a:pt x="9347889" y="466539"/>
                </a:cubicBezTo>
                <a:cubicBezTo>
                  <a:pt x="9346648" y="471307"/>
                  <a:pt x="9343831" y="475025"/>
                  <a:pt x="9337639" y="476654"/>
                </a:cubicBezTo>
                <a:cubicBezTo>
                  <a:pt x="9354547" y="503661"/>
                  <a:pt x="9307720" y="510631"/>
                  <a:pt x="9287964" y="513052"/>
                </a:cubicBezTo>
                <a:cubicBezTo>
                  <a:pt x="9269905" y="526173"/>
                  <a:pt x="9245386" y="544358"/>
                  <a:pt x="9229283" y="555377"/>
                </a:cubicBezTo>
                <a:lnTo>
                  <a:pt x="9220274" y="557502"/>
                </a:lnTo>
                <a:cubicBezTo>
                  <a:pt x="9220250" y="557668"/>
                  <a:pt x="9220226" y="557835"/>
                  <a:pt x="9220202" y="558001"/>
                </a:cubicBezTo>
                <a:cubicBezTo>
                  <a:pt x="9218468" y="559434"/>
                  <a:pt x="9215591" y="560497"/>
                  <a:pt x="9210908" y="561147"/>
                </a:cubicBezTo>
                <a:lnTo>
                  <a:pt x="9186374" y="565502"/>
                </a:lnTo>
                <a:lnTo>
                  <a:pt x="9181058" y="569943"/>
                </a:lnTo>
                <a:lnTo>
                  <a:pt x="9167549" y="584727"/>
                </a:lnTo>
                <a:lnTo>
                  <a:pt x="9149110" y="598906"/>
                </a:lnTo>
                <a:cubicBezTo>
                  <a:pt x="9133575" y="594395"/>
                  <a:pt x="9087390" y="636567"/>
                  <a:pt x="9078556" y="644039"/>
                </a:cubicBezTo>
                <a:lnTo>
                  <a:pt x="8996399" y="690055"/>
                </a:lnTo>
                <a:cubicBezTo>
                  <a:pt x="8913147" y="777045"/>
                  <a:pt x="8867993" y="772591"/>
                  <a:pt x="8803791" y="813860"/>
                </a:cubicBezTo>
                <a:cubicBezTo>
                  <a:pt x="8745270" y="819906"/>
                  <a:pt x="8690049" y="823612"/>
                  <a:pt x="8636202" y="848463"/>
                </a:cubicBezTo>
                <a:cubicBezTo>
                  <a:pt x="8594799" y="860014"/>
                  <a:pt x="8568613" y="864779"/>
                  <a:pt x="8555372" y="883171"/>
                </a:cubicBezTo>
                <a:lnTo>
                  <a:pt x="8507229" y="901665"/>
                </a:lnTo>
                <a:lnTo>
                  <a:pt x="8428473" y="927985"/>
                </a:lnTo>
                <a:cubicBezTo>
                  <a:pt x="8428287" y="929817"/>
                  <a:pt x="8428100" y="931648"/>
                  <a:pt x="8427914" y="933480"/>
                </a:cubicBezTo>
                <a:lnTo>
                  <a:pt x="8420327" y="941984"/>
                </a:lnTo>
                <a:lnTo>
                  <a:pt x="8394729" y="948347"/>
                </a:lnTo>
                <a:lnTo>
                  <a:pt x="8380548" y="987916"/>
                </a:lnTo>
                <a:lnTo>
                  <a:pt x="8375330" y="965444"/>
                </a:lnTo>
                <a:cubicBezTo>
                  <a:pt x="8372375" y="964202"/>
                  <a:pt x="8344433" y="977378"/>
                  <a:pt x="8340796" y="980522"/>
                </a:cubicBezTo>
                <a:cubicBezTo>
                  <a:pt x="8328292" y="982128"/>
                  <a:pt x="8319237" y="991089"/>
                  <a:pt x="8304438" y="996739"/>
                </a:cubicBezTo>
                <a:cubicBezTo>
                  <a:pt x="8297193" y="1005683"/>
                  <a:pt x="8289328" y="1014568"/>
                  <a:pt x="8280929" y="1023089"/>
                </a:cubicBezTo>
                <a:lnTo>
                  <a:pt x="8275760" y="1027772"/>
                </a:lnTo>
                <a:lnTo>
                  <a:pt x="8275478" y="1027605"/>
                </a:lnTo>
                <a:cubicBezTo>
                  <a:pt x="8273970" y="1028076"/>
                  <a:pt x="8251461" y="1029408"/>
                  <a:pt x="8249003" y="1032033"/>
                </a:cubicBezTo>
                <a:lnTo>
                  <a:pt x="8203836" y="1037347"/>
                </a:lnTo>
                <a:cubicBezTo>
                  <a:pt x="8172789" y="1049890"/>
                  <a:pt x="8148166" y="1034625"/>
                  <a:pt x="8122936" y="1063113"/>
                </a:cubicBezTo>
                <a:cubicBezTo>
                  <a:pt x="8093850" y="1074757"/>
                  <a:pt x="8066781" y="1075350"/>
                  <a:pt x="8043658" y="1092746"/>
                </a:cubicBezTo>
                <a:cubicBezTo>
                  <a:pt x="8032157" y="1089174"/>
                  <a:pt x="8022145" y="1089998"/>
                  <a:pt x="8015351" y="1105478"/>
                </a:cubicBezTo>
                <a:cubicBezTo>
                  <a:pt x="7987544" y="1113006"/>
                  <a:pt x="7977708" y="1099152"/>
                  <a:pt x="7963145" y="1119346"/>
                </a:cubicBezTo>
                <a:cubicBezTo>
                  <a:pt x="7942622" y="1098880"/>
                  <a:pt x="7943760" y="1109516"/>
                  <a:pt x="7938145" y="1120225"/>
                </a:cubicBezTo>
                <a:lnTo>
                  <a:pt x="7937238" y="1121204"/>
                </a:lnTo>
                <a:lnTo>
                  <a:pt x="7934398" y="1118240"/>
                </a:lnTo>
                <a:lnTo>
                  <a:pt x="7918248" y="1124371"/>
                </a:lnTo>
                <a:lnTo>
                  <a:pt x="7914119" y="1127653"/>
                </a:lnTo>
                <a:cubicBezTo>
                  <a:pt x="7911201" y="1129547"/>
                  <a:pt x="7909169" y="1130331"/>
                  <a:pt x="7907658" y="1130350"/>
                </a:cubicBezTo>
                <a:lnTo>
                  <a:pt x="7907434" y="1130103"/>
                </a:lnTo>
                <a:lnTo>
                  <a:pt x="7901508" y="1133245"/>
                </a:lnTo>
                <a:cubicBezTo>
                  <a:pt x="7891644" y="1139271"/>
                  <a:pt x="7882185" y="1145815"/>
                  <a:pt x="7873287" y="1152609"/>
                </a:cubicBezTo>
                <a:cubicBezTo>
                  <a:pt x="7864672" y="1141906"/>
                  <a:pt x="7845199" y="1159242"/>
                  <a:pt x="7834833" y="1153868"/>
                </a:cubicBezTo>
                <a:lnTo>
                  <a:pt x="7828661" y="1139994"/>
                </a:lnTo>
                <a:lnTo>
                  <a:pt x="7823966" y="1143178"/>
                </a:lnTo>
                <a:lnTo>
                  <a:pt x="7815078" y="1151776"/>
                </a:lnTo>
                <a:cubicBezTo>
                  <a:pt x="7813692" y="1152943"/>
                  <a:pt x="7812687" y="1153116"/>
                  <a:pt x="7812026" y="1151522"/>
                </a:cubicBezTo>
                <a:cubicBezTo>
                  <a:pt x="7806555" y="1153054"/>
                  <a:pt x="7788673" y="1159989"/>
                  <a:pt x="7782249" y="1160970"/>
                </a:cubicBezTo>
                <a:lnTo>
                  <a:pt x="7773476" y="1157414"/>
                </a:lnTo>
                <a:lnTo>
                  <a:pt x="7769600" y="1157365"/>
                </a:lnTo>
                <a:lnTo>
                  <a:pt x="7752631" y="1172815"/>
                </a:lnTo>
                <a:lnTo>
                  <a:pt x="7739392" y="1192062"/>
                </a:lnTo>
                <a:lnTo>
                  <a:pt x="7677677" y="1216394"/>
                </a:lnTo>
                <a:lnTo>
                  <a:pt x="7586920" y="1261888"/>
                </a:lnTo>
                <a:cubicBezTo>
                  <a:pt x="7556723" y="1298911"/>
                  <a:pt x="7489187" y="1284518"/>
                  <a:pt x="7486100" y="1292563"/>
                </a:cubicBezTo>
                <a:cubicBezTo>
                  <a:pt x="7454875" y="1308356"/>
                  <a:pt x="7453335" y="1326361"/>
                  <a:pt x="7411323" y="1340732"/>
                </a:cubicBezTo>
                <a:cubicBezTo>
                  <a:pt x="7372519" y="1390006"/>
                  <a:pt x="7288617" y="1403664"/>
                  <a:pt x="7240698" y="1438832"/>
                </a:cubicBezTo>
                <a:cubicBezTo>
                  <a:pt x="7206467" y="1417136"/>
                  <a:pt x="7227555" y="1441678"/>
                  <a:pt x="7197675" y="1447530"/>
                </a:cubicBezTo>
                <a:cubicBezTo>
                  <a:pt x="7211601" y="1474927"/>
                  <a:pt x="7159483" y="1444981"/>
                  <a:pt x="7164788" y="1480293"/>
                </a:cubicBezTo>
                <a:cubicBezTo>
                  <a:pt x="7159184" y="1480240"/>
                  <a:pt x="7153584" y="1479075"/>
                  <a:pt x="7147929" y="1477641"/>
                </a:cubicBezTo>
                <a:lnTo>
                  <a:pt x="7144965" y="1476908"/>
                </a:lnTo>
                <a:lnTo>
                  <a:pt x="7134299" y="1479969"/>
                </a:lnTo>
                <a:lnTo>
                  <a:pt x="7129809" y="1473339"/>
                </a:lnTo>
                <a:lnTo>
                  <a:pt x="7112688" y="1472575"/>
                </a:lnTo>
                <a:cubicBezTo>
                  <a:pt x="7106506" y="1473449"/>
                  <a:pt x="7100123" y="1475741"/>
                  <a:pt x="7093470" y="1480300"/>
                </a:cubicBezTo>
                <a:cubicBezTo>
                  <a:pt x="7079039" y="1501274"/>
                  <a:pt x="7048991" y="1495718"/>
                  <a:pt x="7025034" y="1506934"/>
                </a:cubicBezTo>
                <a:lnTo>
                  <a:pt x="7014783" y="1515868"/>
                </a:lnTo>
                <a:lnTo>
                  <a:pt x="6979706" y="1523511"/>
                </a:lnTo>
                <a:lnTo>
                  <a:pt x="6977890" y="1525793"/>
                </a:lnTo>
                <a:cubicBezTo>
                  <a:pt x="6971996" y="1527914"/>
                  <a:pt x="6959488" y="1529941"/>
                  <a:pt x="6944339" y="1536237"/>
                </a:cubicBezTo>
                <a:lnTo>
                  <a:pt x="6886996" y="1563569"/>
                </a:lnTo>
                <a:lnTo>
                  <a:pt x="6874510" y="1558469"/>
                </a:lnTo>
                <a:lnTo>
                  <a:pt x="6871943" y="1554651"/>
                </a:lnTo>
                <a:lnTo>
                  <a:pt x="6856174" y="1562024"/>
                </a:lnTo>
                <a:lnTo>
                  <a:pt x="6842321" y="1560554"/>
                </a:lnTo>
                <a:lnTo>
                  <a:pt x="6832713" y="1569357"/>
                </a:lnTo>
                <a:lnTo>
                  <a:pt x="6816351" y="1571495"/>
                </a:lnTo>
                <a:cubicBezTo>
                  <a:pt x="6810216" y="1571510"/>
                  <a:pt x="6803310" y="1571324"/>
                  <a:pt x="6795800" y="1572010"/>
                </a:cubicBezTo>
                <a:lnTo>
                  <a:pt x="6777546" y="1568661"/>
                </a:lnTo>
                <a:lnTo>
                  <a:pt x="6751528" y="1574143"/>
                </a:lnTo>
                <a:cubicBezTo>
                  <a:pt x="6731455" y="1578562"/>
                  <a:pt x="6712054" y="1582098"/>
                  <a:pt x="6691966" y="1582255"/>
                </a:cubicBezTo>
                <a:cubicBezTo>
                  <a:pt x="6677921" y="1590738"/>
                  <a:pt x="6663787" y="1595441"/>
                  <a:pt x="6646941" y="1588471"/>
                </a:cubicBezTo>
                <a:cubicBezTo>
                  <a:pt x="6605135" y="1597971"/>
                  <a:pt x="6598373" y="1612583"/>
                  <a:pt x="6568576" y="1606488"/>
                </a:cubicBezTo>
                <a:cubicBezTo>
                  <a:pt x="6562510" y="1614734"/>
                  <a:pt x="6558067" y="1619360"/>
                  <a:pt x="6554358" y="1621701"/>
                </a:cubicBezTo>
                <a:cubicBezTo>
                  <a:pt x="6543227" y="1628727"/>
                  <a:pt x="6538724" y="1615196"/>
                  <a:pt x="6516968" y="1617195"/>
                </a:cubicBezTo>
                <a:cubicBezTo>
                  <a:pt x="6493173" y="1617368"/>
                  <a:pt x="6528193" y="1598652"/>
                  <a:pt x="6506479" y="1602227"/>
                </a:cubicBezTo>
                <a:cubicBezTo>
                  <a:pt x="6486674" y="1613929"/>
                  <a:pt x="6478484" y="1593997"/>
                  <a:pt x="6458436" y="1607332"/>
                </a:cubicBezTo>
                <a:cubicBezTo>
                  <a:pt x="6471168" y="1620800"/>
                  <a:pt x="6410323" y="1615478"/>
                  <a:pt x="6414786" y="1628815"/>
                </a:cubicBezTo>
                <a:cubicBezTo>
                  <a:pt x="6385942" y="1615041"/>
                  <a:pt x="6386569" y="1640238"/>
                  <a:pt x="6357085" y="1640846"/>
                </a:cubicBezTo>
                <a:cubicBezTo>
                  <a:pt x="6341163" y="1636809"/>
                  <a:pt x="6331497" y="1637754"/>
                  <a:pt x="6322636" y="1648213"/>
                </a:cubicBezTo>
                <a:cubicBezTo>
                  <a:pt x="6248448" y="1627802"/>
                  <a:pt x="6286748" y="1654976"/>
                  <a:pt x="6226172" y="1654676"/>
                </a:cubicBezTo>
                <a:lnTo>
                  <a:pt x="6221217" y="1654506"/>
                </a:lnTo>
                <a:lnTo>
                  <a:pt x="6204956" y="1664280"/>
                </a:lnTo>
                <a:cubicBezTo>
                  <a:pt x="6204728" y="1665114"/>
                  <a:pt x="6204498" y="1665947"/>
                  <a:pt x="6204270" y="1666782"/>
                </a:cubicBezTo>
                <a:lnTo>
                  <a:pt x="6143810" y="1661963"/>
                </a:lnTo>
                <a:lnTo>
                  <a:pt x="6136560" y="1665728"/>
                </a:lnTo>
                <a:lnTo>
                  <a:pt x="6096155" y="1656951"/>
                </a:lnTo>
                <a:lnTo>
                  <a:pt x="6075812" y="1655422"/>
                </a:lnTo>
                <a:lnTo>
                  <a:pt x="6039495" y="1649680"/>
                </a:lnTo>
                <a:lnTo>
                  <a:pt x="6036523" y="1652121"/>
                </a:lnTo>
                <a:lnTo>
                  <a:pt x="6029328" y="1649904"/>
                </a:lnTo>
                <a:lnTo>
                  <a:pt x="6024075" y="1652779"/>
                </a:lnTo>
                <a:lnTo>
                  <a:pt x="6018085" y="1652030"/>
                </a:lnTo>
                <a:cubicBezTo>
                  <a:pt x="6006658" y="1653831"/>
                  <a:pt x="5968194" y="1662035"/>
                  <a:pt x="5955513" y="1663584"/>
                </a:cubicBezTo>
                <a:lnTo>
                  <a:pt x="5941996" y="1661326"/>
                </a:lnTo>
                <a:lnTo>
                  <a:pt x="5931789" y="1669915"/>
                </a:lnTo>
                <a:lnTo>
                  <a:pt x="5888686" y="1672175"/>
                </a:lnTo>
                <a:lnTo>
                  <a:pt x="5873794" y="1665454"/>
                </a:lnTo>
                <a:lnTo>
                  <a:pt x="5860022" y="1660635"/>
                </a:lnTo>
                <a:lnTo>
                  <a:pt x="5858237" y="1660649"/>
                </a:lnTo>
                <a:lnTo>
                  <a:pt x="5840319" y="1660798"/>
                </a:lnTo>
                <a:lnTo>
                  <a:pt x="5806984" y="1661075"/>
                </a:lnTo>
                <a:cubicBezTo>
                  <a:pt x="5785708" y="1661533"/>
                  <a:pt x="5764126" y="1662974"/>
                  <a:pt x="5742351" y="1667489"/>
                </a:cubicBezTo>
                <a:cubicBezTo>
                  <a:pt x="5659069" y="1645168"/>
                  <a:pt x="5615134" y="1706361"/>
                  <a:pt x="5521171" y="1671626"/>
                </a:cubicBezTo>
                <a:cubicBezTo>
                  <a:pt x="5491803" y="1671296"/>
                  <a:pt x="5498089" y="1662666"/>
                  <a:pt x="5457384" y="1683952"/>
                </a:cubicBezTo>
                <a:cubicBezTo>
                  <a:pt x="5356959" y="1699287"/>
                  <a:pt x="5078905" y="1774579"/>
                  <a:pt x="4950070" y="1748401"/>
                </a:cubicBezTo>
                <a:cubicBezTo>
                  <a:pt x="4918276" y="1752255"/>
                  <a:pt x="4891043" y="1756936"/>
                  <a:pt x="4872172" y="1757222"/>
                </a:cubicBezTo>
                <a:lnTo>
                  <a:pt x="4809524" y="1761033"/>
                </a:lnTo>
                <a:cubicBezTo>
                  <a:pt x="4791324" y="1772975"/>
                  <a:pt x="4777258" y="1754591"/>
                  <a:pt x="4759058" y="1766533"/>
                </a:cubicBezTo>
                <a:cubicBezTo>
                  <a:pt x="4747481" y="1770744"/>
                  <a:pt x="4734604" y="1772921"/>
                  <a:pt x="4719749" y="1771811"/>
                </a:cubicBezTo>
                <a:cubicBezTo>
                  <a:pt x="4671168" y="1780243"/>
                  <a:pt x="4634134" y="1775931"/>
                  <a:pt x="4568686" y="1786141"/>
                </a:cubicBezTo>
                <a:cubicBezTo>
                  <a:pt x="4544667" y="1777910"/>
                  <a:pt x="4432547" y="1778168"/>
                  <a:pt x="4418751" y="1796932"/>
                </a:cubicBezTo>
                <a:cubicBezTo>
                  <a:pt x="4403360" y="1801488"/>
                  <a:pt x="4385278" y="1795746"/>
                  <a:pt x="4378377" y="1815528"/>
                </a:cubicBezTo>
                <a:cubicBezTo>
                  <a:pt x="4366870" y="1839461"/>
                  <a:pt x="4337372" y="1814003"/>
                  <a:pt x="4320575" y="1832722"/>
                </a:cubicBezTo>
                <a:cubicBezTo>
                  <a:pt x="4277898" y="1857053"/>
                  <a:pt x="4243945" y="1846759"/>
                  <a:pt x="4211935" y="1860177"/>
                </a:cubicBezTo>
                <a:cubicBezTo>
                  <a:pt x="4181519" y="1859584"/>
                  <a:pt x="4171342" y="1859762"/>
                  <a:pt x="4101228" y="1868717"/>
                </a:cubicBezTo>
                <a:cubicBezTo>
                  <a:pt x="4080159" y="1876188"/>
                  <a:pt x="4039427" y="1877381"/>
                  <a:pt x="3973223" y="1881015"/>
                </a:cubicBezTo>
                <a:cubicBezTo>
                  <a:pt x="3971330" y="1884974"/>
                  <a:pt x="3952843" y="1879225"/>
                  <a:pt x="3900992" y="1880603"/>
                </a:cubicBezTo>
                <a:cubicBezTo>
                  <a:pt x="3849141" y="1881981"/>
                  <a:pt x="3740060" y="1895686"/>
                  <a:pt x="3662119" y="1889285"/>
                </a:cubicBezTo>
                <a:cubicBezTo>
                  <a:pt x="3565155" y="1881322"/>
                  <a:pt x="3613412" y="1915150"/>
                  <a:pt x="3496919" y="1873180"/>
                </a:cubicBezTo>
                <a:cubicBezTo>
                  <a:pt x="3488062" y="1895719"/>
                  <a:pt x="3474293" y="1876288"/>
                  <a:pt x="3449433" y="1889681"/>
                </a:cubicBezTo>
                <a:cubicBezTo>
                  <a:pt x="3406553" y="1891629"/>
                  <a:pt x="3413217" y="1897797"/>
                  <a:pt x="3369766" y="1916653"/>
                </a:cubicBezTo>
                <a:cubicBezTo>
                  <a:pt x="3338805" y="1929531"/>
                  <a:pt x="3289487" y="1928617"/>
                  <a:pt x="3269672" y="1938036"/>
                </a:cubicBezTo>
                <a:lnTo>
                  <a:pt x="3224897" y="1943733"/>
                </a:lnTo>
                <a:cubicBezTo>
                  <a:pt x="3188693" y="1949271"/>
                  <a:pt x="3178540" y="1909145"/>
                  <a:pt x="3161463" y="1946591"/>
                </a:cubicBezTo>
                <a:lnTo>
                  <a:pt x="3112044" y="1935614"/>
                </a:lnTo>
                <a:lnTo>
                  <a:pt x="3069716" y="1930463"/>
                </a:lnTo>
                <a:cubicBezTo>
                  <a:pt x="3049937" y="1924285"/>
                  <a:pt x="3047816" y="1925644"/>
                  <a:pt x="3005773" y="1915878"/>
                </a:cubicBezTo>
                <a:cubicBezTo>
                  <a:pt x="2978838" y="1921092"/>
                  <a:pt x="2967972" y="1927319"/>
                  <a:pt x="2897201" y="1926772"/>
                </a:cubicBezTo>
                <a:lnTo>
                  <a:pt x="2783891" y="1931749"/>
                </a:lnTo>
                <a:cubicBezTo>
                  <a:pt x="2753098" y="1932794"/>
                  <a:pt x="2731621" y="1915151"/>
                  <a:pt x="2712447" y="1933044"/>
                </a:cubicBezTo>
                <a:cubicBezTo>
                  <a:pt x="2621923" y="1990472"/>
                  <a:pt x="2637976" y="1949546"/>
                  <a:pt x="2560151" y="1963609"/>
                </a:cubicBezTo>
                <a:cubicBezTo>
                  <a:pt x="2472084" y="1973456"/>
                  <a:pt x="2423631" y="1962133"/>
                  <a:pt x="2367221" y="1971884"/>
                </a:cubicBezTo>
                <a:cubicBezTo>
                  <a:pt x="2355331" y="1950582"/>
                  <a:pt x="2295649" y="1950006"/>
                  <a:pt x="2272130" y="1961162"/>
                </a:cubicBezTo>
                <a:cubicBezTo>
                  <a:pt x="2229336" y="1964326"/>
                  <a:pt x="2232627" y="1943953"/>
                  <a:pt x="2189404" y="1978172"/>
                </a:cubicBezTo>
                <a:cubicBezTo>
                  <a:pt x="2153824" y="1968017"/>
                  <a:pt x="2114605" y="1969166"/>
                  <a:pt x="2077704" y="1965002"/>
                </a:cubicBezTo>
                <a:cubicBezTo>
                  <a:pt x="2053064" y="1962036"/>
                  <a:pt x="2051584" y="1971011"/>
                  <a:pt x="2033299" y="1969042"/>
                </a:cubicBezTo>
                <a:cubicBezTo>
                  <a:pt x="2015014" y="1967073"/>
                  <a:pt x="1998956" y="1958903"/>
                  <a:pt x="1967996" y="1953187"/>
                </a:cubicBezTo>
                <a:cubicBezTo>
                  <a:pt x="1924117" y="1970917"/>
                  <a:pt x="1915668" y="1940297"/>
                  <a:pt x="1855805" y="1926082"/>
                </a:cubicBezTo>
                <a:cubicBezTo>
                  <a:pt x="1830663" y="1943732"/>
                  <a:pt x="1810564" y="1935694"/>
                  <a:pt x="1790957" y="1919460"/>
                </a:cubicBezTo>
                <a:cubicBezTo>
                  <a:pt x="1732588" y="1924884"/>
                  <a:pt x="1679506" y="1900619"/>
                  <a:pt x="1613978" y="1891581"/>
                </a:cubicBezTo>
                <a:cubicBezTo>
                  <a:pt x="1542961" y="1912227"/>
                  <a:pt x="1506863" y="1865666"/>
                  <a:pt x="1436831" y="1856201"/>
                </a:cubicBezTo>
                <a:cubicBezTo>
                  <a:pt x="1409149" y="1862955"/>
                  <a:pt x="1416370" y="1829853"/>
                  <a:pt x="1357365" y="1832140"/>
                </a:cubicBezTo>
                <a:cubicBezTo>
                  <a:pt x="1285880" y="1811785"/>
                  <a:pt x="1273193" y="1786872"/>
                  <a:pt x="1232341" y="1785942"/>
                </a:cubicBezTo>
                <a:cubicBezTo>
                  <a:pt x="1223903" y="1792798"/>
                  <a:pt x="1160576" y="1793911"/>
                  <a:pt x="1162595" y="1784330"/>
                </a:cubicBezTo>
                <a:cubicBezTo>
                  <a:pt x="1153167" y="1787110"/>
                  <a:pt x="1122206" y="1805077"/>
                  <a:pt x="1120257" y="1789615"/>
                </a:cubicBezTo>
                <a:cubicBezTo>
                  <a:pt x="1073149" y="1786750"/>
                  <a:pt x="1034361" y="1768718"/>
                  <a:pt x="991903" y="1786741"/>
                </a:cubicBezTo>
                <a:cubicBezTo>
                  <a:pt x="966383" y="1781126"/>
                  <a:pt x="949501" y="1800915"/>
                  <a:pt x="883960" y="1809389"/>
                </a:cubicBezTo>
                <a:cubicBezTo>
                  <a:pt x="836064" y="1808194"/>
                  <a:pt x="826980" y="1826610"/>
                  <a:pt x="766531" y="1805053"/>
                </a:cubicBezTo>
                <a:cubicBezTo>
                  <a:pt x="732778" y="1801141"/>
                  <a:pt x="694055" y="1787044"/>
                  <a:pt x="669779" y="1800537"/>
                </a:cubicBezTo>
                <a:cubicBezTo>
                  <a:pt x="645252" y="1794709"/>
                  <a:pt x="563495" y="1813232"/>
                  <a:pt x="523898" y="1811085"/>
                </a:cubicBezTo>
                <a:cubicBezTo>
                  <a:pt x="457555" y="1798530"/>
                  <a:pt x="395227" y="1824052"/>
                  <a:pt x="360251" y="1830735"/>
                </a:cubicBezTo>
                <a:cubicBezTo>
                  <a:pt x="313564" y="1825583"/>
                  <a:pt x="298281" y="1811622"/>
                  <a:pt x="255207" y="1818275"/>
                </a:cubicBezTo>
                <a:cubicBezTo>
                  <a:pt x="206572" y="1839769"/>
                  <a:pt x="160277" y="1836800"/>
                  <a:pt x="101803" y="1870647"/>
                </a:cubicBezTo>
                <a:cubicBezTo>
                  <a:pt x="85849" y="1910002"/>
                  <a:pt x="27997" y="1845258"/>
                  <a:pt x="25397" y="1888443"/>
                </a:cubicBezTo>
                <a:cubicBezTo>
                  <a:pt x="19096" y="1881154"/>
                  <a:pt x="11260" y="1878398"/>
                  <a:pt x="2370" y="1878311"/>
                </a:cubicBezTo>
                <a:lnTo>
                  <a:pt x="0" y="1878785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6F79DA1-B18F-E387-0317-CBF6CAB6F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4" y="609597"/>
            <a:ext cx="9392421" cy="1330841"/>
          </a:xfrm>
        </p:spPr>
        <p:txBody>
          <a:bodyPr>
            <a:normAutofit/>
          </a:bodyPr>
          <a:lstStyle/>
          <a:p>
            <a:br>
              <a:rPr lang="en-US" dirty="0"/>
            </a:br>
            <a:endParaRPr lang="sv-SE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21F3E436-9644-3C2E-2BB4-EFCDBBDC2D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81624" y="6209414"/>
            <a:ext cx="6810375" cy="648586"/>
          </a:xfrm>
          <a:custGeom>
            <a:avLst/>
            <a:gdLst>
              <a:gd name="connsiteX0" fmla="*/ 0 w 10753706"/>
              <a:gd name="connsiteY0" fmla="*/ 0 h 1027260"/>
              <a:gd name="connsiteX1" fmla="*/ 10753706 w 10753706"/>
              <a:gd name="connsiteY1" fmla="*/ 0 h 1027260"/>
              <a:gd name="connsiteX2" fmla="*/ 10748809 w 10753706"/>
              <a:gd name="connsiteY2" fmla="*/ 2522 h 1027260"/>
              <a:gd name="connsiteX3" fmla="*/ 10725330 w 10753706"/>
              <a:gd name="connsiteY3" fmla="*/ 11977 h 1027260"/>
              <a:gd name="connsiteX4" fmla="*/ 10615423 w 10753706"/>
              <a:gd name="connsiteY4" fmla="*/ 52967 h 1027260"/>
              <a:gd name="connsiteX5" fmla="*/ 10533936 w 10753706"/>
              <a:gd name="connsiteY5" fmla="*/ 53095 h 1027260"/>
              <a:gd name="connsiteX6" fmla="*/ 10466876 w 10753706"/>
              <a:gd name="connsiteY6" fmla="*/ 45180 h 1027260"/>
              <a:gd name="connsiteX7" fmla="*/ 10355090 w 10753706"/>
              <a:gd name="connsiteY7" fmla="*/ 89741 h 1027260"/>
              <a:gd name="connsiteX8" fmla="*/ 10087145 w 10753706"/>
              <a:gd name="connsiteY8" fmla="*/ 66115 h 1027260"/>
              <a:gd name="connsiteX9" fmla="*/ 10015902 w 10753706"/>
              <a:gd name="connsiteY9" fmla="*/ 76178 h 1027260"/>
              <a:gd name="connsiteX10" fmla="*/ 9806005 w 10753706"/>
              <a:gd name="connsiteY10" fmla="*/ 102435 h 1027260"/>
              <a:gd name="connsiteX11" fmla="*/ 9602583 w 10753706"/>
              <a:gd name="connsiteY11" fmla="*/ 179170 h 1027260"/>
              <a:gd name="connsiteX12" fmla="*/ 9469719 w 10753706"/>
              <a:gd name="connsiteY12" fmla="*/ 174721 h 1027260"/>
              <a:gd name="connsiteX13" fmla="*/ 9408692 w 10753706"/>
              <a:gd name="connsiteY13" fmla="*/ 189513 h 1027260"/>
              <a:gd name="connsiteX14" fmla="*/ 9364151 w 10753706"/>
              <a:gd name="connsiteY14" fmla="*/ 194072 h 1027260"/>
              <a:gd name="connsiteX15" fmla="*/ 9337751 w 10753706"/>
              <a:gd name="connsiteY15" fmla="*/ 197579 h 1027260"/>
              <a:gd name="connsiteX16" fmla="*/ 9297166 w 10753706"/>
              <a:gd name="connsiteY16" fmla="*/ 216558 h 1027260"/>
              <a:gd name="connsiteX17" fmla="*/ 9123859 w 10753706"/>
              <a:gd name="connsiteY17" fmla="*/ 237356 h 1027260"/>
              <a:gd name="connsiteX18" fmla="*/ 8950741 w 10753706"/>
              <a:gd name="connsiteY18" fmla="*/ 238020 h 1027260"/>
              <a:gd name="connsiteX19" fmla="*/ 8718236 w 10753706"/>
              <a:gd name="connsiteY19" fmla="*/ 303148 h 1027260"/>
              <a:gd name="connsiteX20" fmla="*/ 8694011 w 10753706"/>
              <a:gd name="connsiteY20" fmla="*/ 308812 h 1027260"/>
              <a:gd name="connsiteX21" fmla="*/ 8611976 w 10753706"/>
              <a:gd name="connsiteY21" fmla="*/ 324819 h 1027260"/>
              <a:gd name="connsiteX22" fmla="*/ 8562074 w 10753706"/>
              <a:gd name="connsiteY22" fmla="*/ 337971 h 1027260"/>
              <a:gd name="connsiteX23" fmla="*/ 8501724 w 10753706"/>
              <a:gd name="connsiteY23" fmla="*/ 360865 h 1027260"/>
              <a:gd name="connsiteX24" fmla="*/ 8504489 w 10753706"/>
              <a:gd name="connsiteY24" fmla="*/ 364790 h 1027260"/>
              <a:gd name="connsiteX25" fmla="*/ 8492774 w 10753706"/>
              <a:gd name="connsiteY25" fmla="*/ 366181 h 1027260"/>
              <a:gd name="connsiteX26" fmla="*/ 8466405 w 10753706"/>
              <a:gd name="connsiteY26" fmla="*/ 368724 h 1027260"/>
              <a:gd name="connsiteX27" fmla="*/ 8427069 w 10753706"/>
              <a:gd name="connsiteY27" fmla="*/ 387211 h 1027260"/>
              <a:gd name="connsiteX28" fmla="*/ 8387766 w 10753706"/>
              <a:gd name="connsiteY28" fmla="*/ 377161 h 1027260"/>
              <a:gd name="connsiteX29" fmla="*/ 8315874 w 10753706"/>
              <a:gd name="connsiteY29" fmla="*/ 395527 h 1027260"/>
              <a:gd name="connsiteX30" fmla="*/ 8274474 w 10753706"/>
              <a:gd name="connsiteY30" fmla="*/ 405112 h 1027260"/>
              <a:gd name="connsiteX31" fmla="*/ 8234664 w 10753706"/>
              <a:gd name="connsiteY31" fmla="*/ 410219 h 1027260"/>
              <a:gd name="connsiteX32" fmla="*/ 8211268 w 10753706"/>
              <a:gd name="connsiteY32" fmla="*/ 416791 h 1027260"/>
              <a:gd name="connsiteX33" fmla="*/ 8188615 w 10753706"/>
              <a:gd name="connsiteY33" fmla="*/ 421755 h 1027260"/>
              <a:gd name="connsiteX34" fmla="*/ 8179981 w 10753706"/>
              <a:gd name="connsiteY34" fmla="*/ 420402 h 1027260"/>
              <a:gd name="connsiteX35" fmla="*/ 8179307 w 10753706"/>
              <a:gd name="connsiteY35" fmla="*/ 422516 h 1027260"/>
              <a:gd name="connsiteX36" fmla="*/ 8147929 w 10753706"/>
              <a:gd name="connsiteY36" fmla="*/ 450302 h 1027260"/>
              <a:gd name="connsiteX37" fmla="*/ 8089136 w 10753706"/>
              <a:gd name="connsiteY37" fmla="*/ 465283 h 1027260"/>
              <a:gd name="connsiteX38" fmla="*/ 8049973 w 10753706"/>
              <a:gd name="connsiteY38" fmla="*/ 454121 h 1027260"/>
              <a:gd name="connsiteX39" fmla="*/ 7965913 w 10753706"/>
              <a:gd name="connsiteY39" fmla="*/ 464415 h 1027260"/>
              <a:gd name="connsiteX40" fmla="*/ 7945093 w 10753706"/>
              <a:gd name="connsiteY40" fmla="*/ 464798 h 1027260"/>
              <a:gd name="connsiteX41" fmla="*/ 7935335 w 10753706"/>
              <a:gd name="connsiteY41" fmla="*/ 462442 h 1027260"/>
              <a:gd name="connsiteX42" fmla="*/ 7904779 w 10753706"/>
              <a:gd name="connsiteY42" fmla="*/ 471429 h 1027260"/>
              <a:gd name="connsiteX43" fmla="*/ 7855604 w 10753706"/>
              <a:gd name="connsiteY43" fmla="*/ 480199 h 1027260"/>
              <a:gd name="connsiteX44" fmla="*/ 7832630 w 10753706"/>
              <a:gd name="connsiteY44" fmla="*/ 485371 h 1027260"/>
              <a:gd name="connsiteX45" fmla="*/ 7812438 w 10753706"/>
              <a:gd name="connsiteY45" fmla="*/ 485391 h 1027260"/>
              <a:gd name="connsiteX46" fmla="*/ 7701399 w 10753706"/>
              <a:gd name="connsiteY46" fmla="*/ 495197 h 1027260"/>
              <a:gd name="connsiteX47" fmla="*/ 7674778 w 10753706"/>
              <a:gd name="connsiteY47" fmla="*/ 494723 h 1027260"/>
              <a:gd name="connsiteX48" fmla="*/ 7660445 w 10753706"/>
              <a:gd name="connsiteY48" fmla="*/ 490194 h 1027260"/>
              <a:gd name="connsiteX49" fmla="*/ 7651781 w 10753706"/>
              <a:gd name="connsiteY49" fmla="*/ 493084 h 1027260"/>
              <a:gd name="connsiteX50" fmla="*/ 7584807 w 10753706"/>
              <a:gd name="connsiteY50" fmla="*/ 499490 h 1027260"/>
              <a:gd name="connsiteX51" fmla="*/ 7541324 w 10753706"/>
              <a:gd name="connsiteY51" fmla="*/ 504184 h 1027260"/>
              <a:gd name="connsiteX52" fmla="*/ 7541756 w 10753706"/>
              <a:gd name="connsiteY52" fmla="*/ 512184 h 1027260"/>
              <a:gd name="connsiteX53" fmla="*/ 7503906 w 10753706"/>
              <a:gd name="connsiteY53" fmla="*/ 518551 h 1027260"/>
              <a:gd name="connsiteX54" fmla="*/ 7460411 w 10753706"/>
              <a:gd name="connsiteY54" fmla="*/ 517415 h 1027260"/>
              <a:gd name="connsiteX55" fmla="*/ 7460116 w 10753706"/>
              <a:gd name="connsiteY55" fmla="*/ 517548 h 1027260"/>
              <a:gd name="connsiteX56" fmla="*/ 7297810 w 10753706"/>
              <a:gd name="connsiteY56" fmla="*/ 563947 h 1027260"/>
              <a:gd name="connsiteX57" fmla="*/ 6946388 w 10753706"/>
              <a:gd name="connsiteY57" fmla="*/ 665244 h 1027260"/>
              <a:gd name="connsiteX58" fmla="*/ 6741704 w 10753706"/>
              <a:gd name="connsiteY58" fmla="*/ 679365 h 1027260"/>
              <a:gd name="connsiteX59" fmla="*/ 6624680 w 10753706"/>
              <a:gd name="connsiteY59" fmla="*/ 677674 h 1027260"/>
              <a:gd name="connsiteX60" fmla="*/ 6605700 w 10753706"/>
              <a:gd name="connsiteY60" fmla="*/ 683566 h 1027260"/>
              <a:gd name="connsiteX61" fmla="*/ 6576922 w 10753706"/>
              <a:gd name="connsiteY61" fmla="*/ 683030 h 1027260"/>
              <a:gd name="connsiteX62" fmla="*/ 6405123 w 10753706"/>
              <a:gd name="connsiteY62" fmla="*/ 721946 h 1027260"/>
              <a:gd name="connsiteX63" fmla="*/ 6368938 w 10753706"/>
              <a:gd name="connsiteY63" fmla="*/ 717341 h 1027260"/>
              <a:gd name="connsiteX64" fmla="*/ 6295102 w 10753706"/>
              <a:gd name="connsiteY64" fmla="*/ 729508 h 1027260"/>
              <a:gd name="connsiteX65" fmla="*/ 6202084 w 10753706"/>
              <a:gd name="connsiteY65" fmla="*/ 767091 h 1027260"/>
              <a:gd name="connsiteX66" fmla="*/ 6067157 w 10753706"/>
              <a:gd name="connsiteY66" fmla="*/ 790339 h 1027260"/>
              <a:gd name="connsiteX67" fmla="*/ 6061443 w 10753706"/>
              <a:gd name="connsiteY67" fmla="*/ 796151 h 1027260"/>
              <a:gd name="connsiteX68" fmla="*/ 6051406 w 10753706"/>
              <a:gd name="connsiteY68" fmla="*/ 800684 h 1027260"/>
              <a:gd name="connsiteX69" fmla="*/ 6049097 w 10753706"/>
              <a:gd name="connsiteY69" fmla="*/ 800636 h 1027260"/>
              <a:gd name="connsiteX70" fmla="*/ 6034222 w 10753706"/>
              <a:gd name="connsiteY70" fmla="*/ 804110 h 1027260"/>
              <a:gd name="connsiteX71" fmla="*/ 6033121 w 10753706"/>
              <a:gd name="connsiteY71" fmla="*/ 806078 h 1027260"/>
              <a:gd name="connsiteX72" fmla="*/ 6023593 w 10753706"/>
              <a:gd name="connsiteY72" fmla="*/ 808842 h 1027260"/>
              <a:gd name="connsiteX73" fmla="*/ 6006639 w 10753706"/>
              <a:gd name="connsiteY73" fmla="*/ 815304 h 1027260"/>
              <a:gd name="connsiteX74" fmla="*/ 6001762 w 10753706"/>
              <a:gd name="connsiteY74" fmla="*/ 815557 h 1027260"/>
              <a:gd name="connsiteX75" fmla="*/ 5973534 w 10753706"/>
              <a:gd name="connsiteY75" fmla="*/ 823815 h 1027260"/>
              <a:gd name="connsiteX76" fmla="*/ 5972336 w 10753706"/>
              <a:gd name="connsiteY76" fmla="*/ 823476 h 1027260"/>
              <a:gd name="connsiteX77" fmla="*/ 5960841 w 10753706"/>
              <a:gd name="connsiteY77" fmla="*/ 823819 h 1027260"/>
              <a:gd name="connsiteX78" fmla="*/ 5940719 w 10753706"/>
              <a:gd name="connsiteY78" fmla="*/ 825514 h 1027260"/>
              <a:gd name="connsiteX79" fmla="*/ 5884298 w 10753706"/>
              <a:gd name="connsiteY79" fmla="*/ 823806 h 1027260"/>
              <a:gd name="connsiteX80" fmla="*/ 5854779 w 10753706"/>
              <a:gd name="connsiteY80" fmla="*/ 832365 h 1027260"/>
              <a:gd name="connsiteX81" fmla="*/ 5848382 w 10753706"/>
              <a:gd name="connsiteY81" fmla="*/ 833844 h 1027260"/>
              <a:gd name="connsiteX82" fmla="*/ 5848066 w 10753706"/>
              <a:gd name="connsiteY82" fmla="*/ 833772 h 1027260"/>
              <a:gd name="connsiteX83" fmla="*/ 5840944 w 10753706"/>
              <a:gd name="connsiteY83" fmla="*/ 835132 h 1027260"/>
              <a:gd name="connsiteX84" fmla="*/ 5836719 w 10753706"/>
              <a:gd name="connsiteY84" fmla="*/ 836539 h 1027260"/>
              <a:gd name="connsiteX85" fmla="*/ 5824311 w 10753706"/>
              <a:gd name="connsiteY85" fmla="*/ 839408 h 1027260"/>
              <a:gd name="connsiteX86" fmla="*/ 5818788 w 10753706"/>
              <a:gd name="connsiteY86" fmla="*/ 839727 h 1027260"/>
              <a:gd name="connsiteX87" fmla="*/ 5763953 w 10753706"/>
              <a:gd name="connsiteY87" fmla="*/ 834282 h 1027260"/>
              <a:gd name="connsiteX88" fmla="*/ 5667748 w 10753706"/>
              <a:gd name="connsiteY88" fmla="*/ 840211 h 1027260"/>
              <a:gd name="connsiteX89" fmla="*/ 5573108 w 10753706"/>
              <a:gd name="connsiteY89" fmla="*/ 847611 h 1027260"/>
              <a:gd name="connsiteX90" fmla="*/ 5539137 w 10753706"/>
              <a:gd name="connsiteY90" fmla="*/ 851033 h 1027260"/>
              <a:gd name="connsiteX91" fmla="*/ 5510651 w 10753706"/>
              <a:gd name="connsiteY91" fmla="*/ 844215 h 1027260"/>
              <a:gd name="connsiteX92" fmla="*/ 5457331 w 10753706"/>
              <a:gd name="connsiteY92" fmla="*/ 839159 h 1027260"/>
              <a:gd name="connsiteX93" fmla="*/ 5410613 w 10753706"/>
              <a:gd name="connsiteY93" fmla="*/ 834358 h 1027260"/>
              <a:gd name="connsiteX94" fmla="*/ 5370040 w 10753706"/>
              <a:gd name="connsiteY94" fmla="*/ 862127 h 1027260"/>
              <a:gd name="connsiteX95" fmla="*/ 5318778 w 10753706"/>
              <a:gd name="connsiteY95" fmla="*/ 855310 h 1027260"/>
              <a:gd name="connsiteX96" fmla="*/ 5298645 w 10753706"/>
              <a:gd name="connsiteY96" fmla="*/ 855171 h 1027260"/>
              <a:gd name="connsiteX97" fmla="*/ 5253828 w 10753706"/>
              <a:gd name="connsiteY97" fmla="*/ 859670 h 1027260"/>
              <a:gd name="connsiteX98" fmla="*/ 5216955 w 10753706"/>
              <a:gd name="connsiteY98" fmla="*/ 866245 h 1027260"/>
              <a:gd name="connsiteX99" fmla="*/ 5214344 w 10753706"/>
              <a:gd name="connsiteY99" fmla="*/ 868102 h 1027260"/>
              <a:gd name="connsiteX100" fmla="*/ 5195561 w 10753706"/>
              <a:gd name="connsiteY100" fmla="*/ 869949 h 1027260"/>
              <a:gd name="connsiteX101" fmla="*/ 5182555 w 10753706"/>
              <a:gd name="connsiteY101" fmla="*/ 873542 h 1027260"/>
              <a:gd name="connsiteX102" fmla="*/ 5172552 w 10753706"/>
              <a:gd name="connsiteY102" fmla="*/ 878801 h 1027260"/>
              <a:gd name="connsiteX103" fmla="*/ 5027993 w 10753706"/>
              <a:gd name="connsiteY103" fmla="*/ 889666 h 1027260"/>
              <a:gd name="connsiteX104" fmla="*/ 4939844 w 10753706"/>
              <a:gd name="connsiteY104" fmla="*/ 934802 h 1027260"/>
              <a:gd name="connsiteX105" fmla="*/ 4792576 w 10753706"/>
              <a:gd name="connsiteY105" fmla="*/ 934820 h 1027260"/>
              <a:gd name="connsiteX106" fmla="*/ 4602423 w 10753706"/>
              <a:gd name="connsiteY106" fmla="*/ 958063 h 1027260"/>
              <a:gd name="connsiteX107" fmla="*/ 4290656 w 10753706"/>
              <a:gd name="connsiteY107" fmla="*/ 969152 h 1027260"/>
              <a:gd name="connsiteX108" fmla="*/ 3952334 w 10753706"/>
              <a:gd name="connsiteY108" fmla="*/ 954043 h 1027260"/>
              <a:gd name="connsiteX109" fmla="*/ 3858560 w 10753706"/>
              <a:gd name="connsiteY109" fmla="*/ 948781 h 1027260"/>
              <a:gd name="connsiteX110" fmla="*/ 3846597 w 10753706"/>
              <a:gd name="connsiteY110" fmla="*/ 948382 h 1027260"/>
              <a:gd name="connsiteX111" fmla="*/ 3736044 w 10753706"/>
              <a:gd name="connsiteY111" fmla="*/ 947759 h 1027260"/>
              <a:gd name="connsiteX112" fmla="*/ 3713136 w 10753706"/>
              <a:gd name="connsiteY112" fmla="*/ 946963 h 1027260"/>
              <a:gd name="connsiteX113" fmla="*/ 3695939 w 10753706"/>
              <a:gd name="connsiteY113" fmla="*/ 943639 h 1027260"/>
              <a:gd name="connsiteX114" fmla="*/ 3694125 w 10753706"/>
              <a:gd name="connsiteY114" fmla="*/ 940567 h 1027260"/>
              <a:gd name="connsiteX115" fmla="*/ 3681925 w 10753706"/>
              <a:gd name="connsiteY115" fmla="*/ 939706 h 1027260"/>
              <a:gd name="connsiteX116" fmla="*/ 3679204 w 10753706"/>
              <a:gd name="connsiteY116" fmla="*/ 938926 h 1027260"/>
              <a:gd name="connsiteX117" fmla="*/ 3615656 w 10753706"/>
              <a:gd name="connsiteY117" fmla="*/ 940320 h 1027260"/>
              <a:gd name="connsiteX118" fmla="*/ 3567983 w 10753706"/>
              <a:gd name="connsiteY118" fmla="*/ 935596 h 1027260"/>
              <a:gd name="connsiteX119" fmla="*/ 3422423 w 10753706"/>
              <a:gd name="connsiteY119" fmla="*/ 932129 h 1027260"/>
              <a:gd name="connsiteX120" fmla="*/ 3310925 w 10753706"/>
              <a:gd name="connsiteY120" fmla="*/ 911072 h 1027260"/>
              <a:gd name="connsiteX121" fmla="*/ 3139421 w 10753706"/>
              <a:gd name="connsiteY121" fmla="*/ 934151 h 1027260"/>
              <a:gd name="connsiteX122" fmla="*/ 2996922 w 10753706"/>
              <a:gd name="connsiteY122" fmla="*/ 927537 h 1027260"/>
              <a:gd name="connsiteX123" fmla="*/ 2982785 w 10753706"/>
              <a:gd name="connsiteY123" fmla="*/ 931453 h 1027260"/>
              <a:gd name="connsiteX124" fmla="*/ 2967478 w 10753706"/>
              <a:gd name="connsiteY124" fmla="*/ 933397 h 1027260"/>
              <a:gd name="connsiteX125" fmla="*/ 2948552 w 10753706"/>
              <a:gd name="connsiteY125" fmla="*/ 932961 h 1027260"/>
              <a:gd name="connsiteX126" fmla="*/ 2944404 w 10753706"/>
              <a:gd name="connsiteY126" fmla="*/ 934452 h 1027260"/>
              <a:gd name="connsiteX127" fmla="*/ 2908608 w 10753706"/>
              <a:gd name="connsiteY127" fmla="*/ 937205 h 1027260"/>
              <a:gd name="connsiteX128" fmla="*/ 2904443 w 10753706"/>
              <a:gd name="connsiteY128" fmla="*/ 936455 h 1027260"/>
              <a:gd name="connsiteX129" fmla="*/ 2868935 w 10753706"/>
              <a:gd name="connsiteY129" fmla="*/ 938022 h 1027260"/>
              <a:gd name="connsiteX130" fmla="*/ 2868586 w 10753706"/>
              <a:gd name="connsiteY130" fmla="*/ 937487 h 1027260"/>
              <a:gd name="connsiteX131" fmla="*/ 2859191 w 10753706"/>
              <a:gd name="connsiteY131" fmla="*/ 935503 h 1027260"/>
              <a:gd name="connsiteX132" fmla="*/ 2840915 w 10753706"/>
              <a:gd name="connsiteY132" fmla="*/ 932977 h 1027260"/>
              <a:gd name="connsiteX133" fmla="*/ 2763509 w 10753706"/>
              <a:gd name="connsiteY133" fmla="*/ 921850 h 1027260"/>
              <a:gd name="connsiteX134" fmla="*/ 2756121 w 10753706"/>
              <a:gd name="connsiteY134" fmla="*/ 921864 h 1027260"/>
              <a:gd name="connsiteX135" fmla="*/ 2755998 w 10753706"/>
              <a:gd name="connsiteY135" fmla="*/ 921739 h 1027260"/>
              <a:gd name="connsiteX136" fmla="*/ 2748255 w 10753706"/>
              <a:gd name="connsiteY136" fmla="*/ 921505 h 1027260"/>
              <a:gd name="connsiteX137" fmla="*/ 2694601 w 10753706"/>
              <a:gd name="connsiteY137" fmla="*/ 915575 h 1027260"/>
              <a:gd name="connsiteX138" fmla="*/ 2635357 w 10753706"/>
              <a:gd name="connsiteY138" fmla="*/ 910976 h 1027260"/>
              <a:gd name="connsiteX139" fmla="*/ 2601047 w 10753706"/>
              <a:gd name="connsiteY139" fmla="*/ 910263 h 1027260"/>
              <a:gd name="connsiteX140" fmla="*/ 2507482 w 10753706"/>
              <a:gd name="connsiteY140" fmla="*/ 906211 h 1027260"/>
              <a:gd name="connsiteX141" fmla="*/ 2413884 w 10753706"/>
              <a:gd name="connsiteY141" fmla="*/ 900545 h 1027260"/>
              <a:gd name="connsiteX142" fmla="*/ 2368912 w 10753706"/>
              <a:gd name="connsiteY142" fmla="*/ 888755 h 1027260"/>
              <a:gd name="connsiteX143" fmla="*/ 2349490 w 10753706"/>
              <a:gd name="connsiteY143" fmla="*/ 889719 h 1027260"/>
              <a:gd name="connsiteX144" fmla="*/ 2344290 w 10753706"/>
              <a:gd name="connsiteY144" fmla="*/ 890584 h 1027260"/>
              <a:gd name="connsiteX145" fmla="*/ 2336488 w 10753706"/>
              <a:gd name="connsiteY145" fmla="*/ 891058 h 1027260"/>
              <a:gd name="connsiteX146" fmla="*/ 2329015 w 10753706"/>
              <a:gd name="connsiteY146" fmla="*/ 891627 h 1027260"/>
              <a:gd name="connsiteX147" fmla="*/ 2293898 w 10753706"/>
              <a:gd name="connsiteY147" fmla="*/ 896431 h 1027260"/>
              <a:gd name="connsiteX148" fmla="*/ 2243927 w 10753706"/>
              <a:gd name="connsiteY148" fmla="*/ 888076 h 1027260"/>
              <a:gd name="connsiteX149" fmla="*/ 2223920 w 10753706"/>
              <a:gd name="connsiteY149" fmla="*/ 887331 h 1027260"/>
              <a:gd name="connsiteX150" fmla="*/ 2213081 w 10753706"/>
              <a:gd name="connsiteY150" fmla="*/ 886302 h 1027260"/>
              <a:gd name="connsiteX151" fmla="*/ 2212307 w 10753706"/>
              <a:gd name="connsiteY151" fmla="*/ 885829 h 1027260"/>
              <a:gd name="connsiteX152" fmla="*/ 2152321 w 10753706"/>
              <a:gd name="connsiteY152" fmla="*/ 894418 h 1027260"/>
              <a:gd name="connsiteX153" fmla="*/ 2140985 w 10753706"/>
              <a:gd name="connsiteY153" fmla="*/ 895968 h 1027260"/>
              <a:gd name="connsiteX154" fmla="*/ 2121210 w 10753706"/>
              <a:gd name="connsiteY154" fmla="*/ 899354 h 1027260"/>
              <a:gd name="connsiteX155" fmla="*/ 2119146 w 10753706"/>
              <a:gd name="connsiteY155" fmla="*/ 899033 h 1027260"/>
              <a:gd name="connsiteX156" fmla="*/ 2105666 w 10753706"/>
              <a:gd name="connsiteY156" fmla="*/ 902240 h 1027260"/>
              <a:gd name="connsiteX157" fmla="*/ 2094924 w 10753706"/>
              <a:gd name="connsiteY157" fmla="*/ 907203 h 1027260"/>
              <a:gd name="connsiteX158" fmla="*/ 1949478 w 10753706"/>
              <a:gd name="connsiteY158" fmla="*/ 913748 h 1027260"/>
              <a:gd name="connsiteX159" fmla="*/ 1749684 w 10753706"/>
              <a:gd name="connsiteY159" fmla="*/ 942223 h 1027260"/>
              <a:gd name="connsiteX160" fmla="*/ 1585576 w 10753706"/>
              <a:gd name="connsiteY160" fmla="*/ 954170 h 1027260"/>
              <a:gd name="connsiteX161" fmla="*/ 1476250 w 10753706"/>
              <a:gd name="connsiteY161" fmla="*/ 950653 h 1027260"/>
              <a:gd name="connsiteX162" fmla="*/ 1433927 w 10753706"/>
              <a:gd name="connsiteY162" fmla="*/ 959926 h 1027260"/>
              <a:gd name="connsiteX163" fmla="*/ 1414893 w 10753706"/>
              <a:gd name="connsiteY163" fmla="*/ 957671 h 1027260"/>
              <a:gd name="connsiteX164" fmla="*/ 1411585 w 10753706"/>
              <a:gd name="connsiteY164" fmla="*/ 957179 h 1027260"/>
              <a:gd name="connsiteX165" fmla="*/ 1398896 w 10753706"/>
              <a:gd name="connsiteY165" fmla="*/ 957460 h 1027260"/>
              <a:gd name="connsiteX166" fmla="*/ 1394632 w 10753706"/>
              <a:gd name="connsiteY166" fmla="*/ 954725 h 1027260"/>
              <a:gd name="connsiteX167" fmla="*/ 1375043 w 10753706"/>
              <a:gd name="connsiteY167" fmla="*/ 953132 h 1027260"/>
              <a:gd name="connsiteX168" fmla="*/ 1351876 w 10753706"/>
              <a:gd name="connsiteY168" fmla="*/ 954436 h 1027260"/>
              <a:gd name="connsiteX169" fmla="*/ 1242676 w 10753706"/>
              <a:gd name="connsiteY169" fmla="*/ 963767 h 1027260"/>
              <a:gd name="connsiteX170" fmla="*/ 1205993 w 10753706"/>
              <a:gd name="connsiteY170" fmla="*/ 974080 h 1027260"/>
              <a:gd name="connsiteX171" fmla="*/ 1052221 w 10753706"/>
              <a:gd name="connsiteY171" fmla="*/ 963954 h 1027260"/>
              <a:gd name="connsiteX172" fmla="*/ 968270 w 10753706"/>
              <a:gd name="connsiteY172" fmla="*/ 964761 h 1027260"/>
              <a:gd name="connsiteX173" fmla="*/ 874493 w 10753706"/>
              <a:gd name="connsiteY173" fmla="*/ 998122 h 1027260"/>
              <a:gd name="connsiteX174" fmla="*/ 814411 w 10753706"/>
              <a:gd name="connsiteY174" fmla="*/ 1007391 h 1027260"/>
              <a:gd name="connsiteX175" fmla="*/ 688604 w 10753706"/>
              <a:gd name="connsiteY175" fmla="*/ 1015631 h 1027260"/>
              <a:gd name="connsiteX176" fmla="*/ 618171 w 10753706"/>
              <a:gd name="connsiteY176" fmla="*/ 1027260 h 1027260"/>
              <a:gd name="connsiteX177" fmla="*/ 570379 w 10753706"/>
              <a:gd name="connsiteY177" fmla="*/ 1023487 h 1027260"/>
              <a:gd name="connsiteX178" fmla="*/ 482519 w 10753706"/>
              <a:gd name="connsiteY178" fmla="*/ 1002108 h 1027260"/>
              <a:gd name="connsiteX179" fmla="*/ 475319 w 10753706"/>
              <a:gd name="connsiteY179" fmla="*/ 1009922 h 1027260"/>
              <a:gd name="connsiteX180" fmla="*/ 431104 w 10753706"/>
              <a:gd name="connsiteY180" fmla="*/ 1009317 h 1027260"/>
              <a:gd name="connsiteX181" fmla="*/ 363782 w 10753706"/>
              <a:gd name="connsiteY181" fmla="*/ 1007585 h 1027260"/>
              <a:gd name="connsiteX182" fmla="*/ 325533 w 10753706"/>
              <a:gd name="connsiteY182" fmla="*/ 1008502 h 1027260"/>
              <a:gd name="connsiteX183" fmla="*/ 220429 w 10753706"/>
              <a:gd name="connsiteY183" fmla="*/ 1008927 h 1027260"/>
              <a:gd name="connsiteX184" fmla="*/ 114676 w 10753706"/>
              <a:gd name="connsiteY184" fmla="*/ 1007765 h 1027260"/>
              <a:gd name="connsiteX185" fmla="*/ 13470 w 10753706"/>
              <a:gd name="connsiteY185" fmla="*/ 998544 h 1027260"/>
              <a:gd name="connsiteX186" fmla="*/ 0 w 10753706"/>
              <a:gd name="connsiteY186" fmla="*/ 997355 h 1027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10753706" h="1027260">
                <a:moveTo>
                  <a:pt x="0" y="0"/>
                </a:moveTo>
                <a:lnTo>
                  <a:pt x="10753706" y="0"/>
                </a:lnTo>
                <a:lnTo>
                  <a:pt x="10748809" y="2522"/>
                </a:lnTo>
                <a:cubicBezTo>
                  <a:pt x="10744031" y="4644"/>
                  <a:pt x="10737551" y="7204"/>
                  <a:pt x="10725330" y="11977"/>
                </a:cubicBezTo>
                <a:cubicBezTo>
                  <a:pt x="10700888" y="21523"/>
                  <a:pt x="10652058" y="39304"/>
                  <a:pt x="10615423" y="52967"/>
                </a:cubicBezTo>
                <a:cubicBezTo>
                  <a:pt x="10598524" y="49017"/>
                  <a:pt x="10550674" y="61360"/>
                  <a:pt x="10533936" y="53095"/>
                </a:cubicBezTo>
                <a:cubicBezTo>
                  <a:pt x="10519435" y="55674"/>
                  <a:pt x="10480156" y="49393"/>
                  <a:pt x="10466876" y="45180"/>
                </a:cubicBezTo>
                <a:cubicBezTo>
                  <a:pt x="10443145" y="68059"/>
                  <a:pt x="10382269" y="71294"/>
                  <a:pt x="10355090" y="89741"/>
                </a:cubicBezTo>
                <a:cubicBezTo>
                  <a:pt x="10286222" y="95376"/>
                  <a:pt x="10146285" y="63529"/>
                  <a:pt x="10087145" y="66115"/>
                </a:cubicBezTo>
                <a:cubicBezTo>
                  <a:pt x="10067575" y="79584"/>
                  <a:pt x="10043111" y="68921"/>
                  <a:pt x="10015902" y="76178"/>
                </a:cubicBezTo>
                <a:cubicBezTo>
                  <a:pt x="9952302" y="84628"/>
                  <a:pt x="9893286" y="103337"/>
                  <a:pt x="9806005" y="102435"/>
                </a:cubicBezTo>
                <a:cubicBezTo>
                  <a:pt x="9782247" y="141133"/>
                  <a:pt x="9674787" y="151643"/>
                  <a:pt x="9602583" y="179170"/>
                </a:cubicBezTo>
                <a:cubicBezTo>
                  <a:pt x="9557658" y="187584"/>
                  <a:pt x="9478290" y="154235"/>
                  <a:pt x="9469719" y="174721"/>
                </a:cubicBezTo>
                <a:cubicBezTo>
                  <a:pt x="9443779" y="165070"/>
                  <a:pt x="9431317" y="185692"/>
                  <a:pt x="9408692" y="189513"/>
                </a:cubicBezTo>
                <a:cubicBezTo>
                  <a:pt x="9387154" y="183843"/>
                  <a:pt x="9380475" y="191089"/>
                  <a:pt x="9364151" y="194072"/>
                </a:cubicBezTo>
                <a:cubicBezTo>
                  <a:pt x="9354686" y="190222"/>
                  <a:pt x="9340485" y="191782"/>
                  <a:pt x="9337751" y="197579"/>
                </a:cubicBezTo>
                <a:cubicBezTo>
                  <a:pt x="9349566" y="209270"/>
                  <a:pt x="9297468" y="207714"/>
                  <a:pt x="9297166" y="216558"/>
                </a:cubicBezTo>
                <a:cubicBezTo>
                  <a:pt x="9269057" y="220999"/>
                  <a:pt x="9139630" y="221783"/>
                  <a:pt x="9123859" y="237356"/>
                </a:cubicBezTo>
                <a:cubicBezTo>
                  <a:pt x="9068176" y="249209"/>
                  <a:pt x="8975349" y="235349"/>
                  <a:pt x="8950741" y="238020"/>
                </a:cubicBezTo>
                <a:cubicBezTo>
                  <a:pt x="8916265" y="215428"/>
                  <a:pt x="8822808" y="292026"/>
                  <a:pt x="8718236" y="303148"/>
                </a:cubicBezTo>
                <a:cubicBezTo>
                  <a:pt x="8703111" y="302060"/>
                  <a:pt x="8695551" y="302792"/>
                  <a:pt x="8694011" y="308812"/>
                </a:cubicBezTo>
                <a:cubicBezTo>
                  <a:pt x="8661810" y="312764"/>
                  <a:pt x="8637956" y="329628"/>
                  <a:pt x="8611976" y="324819"/>
                </a:cubicBezTo>
                <a:cubicBezTo>
                  <a:pt x="8621849" y="336388"/>
                  <a:pt x="8562809" y="325917"/>
                  <a:pt x="8562074" y="337971"/>
                </a:cubicBezTo>
                <a:cubicBezTo>
                  <a:pt x="8543699" y="343978"/>
                  <a:pt x="8511321" y="356396"/>
                  <a:pt x="8501724" y="360865"/>
                </a:cubicBezTo>
                <a:lnTo>
                  <a:pt x="8504489" y="364790"/>
                </a:lnTo>
                <a:lnTo>
                  <a:pt x="8492774" y="366181"/>
                </a:lnTo>
                <a:lnTo>
                  <a:pt x="8466405" y="368724"/>
                </a:lnTo>
                <a:cubicBezTo>
                  <a:pt x="8455454" y="372229"/>
                  <a:pt x="8440175" y="385805"/>
                  <a:pt x="8427069" y="387211"/>
                </a:cubicBezTo>
                <a:cubicBezTo>
                  <a:pt x="8400442" y="392215"/>
                  <a:pt x="8397079" y="382989"/>
                  <a:pt x="8387766" y="377161"/>
                </a:cubicBezTo>
                <a:cubicBezTo>
                  <a:pt x="8369233" y="378548"/>
                  <a:pt x="8334756" y="390869"/>
                  <a:pt x="8315874" y="395527"/>
                </a:cubicBezTo>
                <a:cubicBezTo>
                  <a:pt x="8306664" y="400500"/>
                  <a:pt x="8272845" y="393679"/>
                  <a:pt x="8274474" y="405112"/>
                </a:cubicBezTo>
                <a:cubicBezTo>
                  <a:pt x="8255483" y="406194"/>
                  <a:pt x="8244963" y="408376"/>
                  <a:pt x="8234664" y="410219"/>
                </a:cubicBezTo>
                <a:lnTo>
                  <a:pt x="8211268" y="416791"/>
                </a:lnTo>
                <a:cubicBezTo>
                  <a:pt x="8204720" y="419941"/>
                  <a:pt x="8197411" y="422004"/>
                  <a:pt x="8188615" y="421755"/>
                </a:cubicBezTo>
                <a:lnTo>
                  <a:pt x="8179981" y="420402"/>
                </a:lnTo>
                <a:lnTo>
                  <a:pt x="8179307" y="422516"/>
                </a:lnTo>
                <a:cubicBezTo>
                  <a:pt x="8179027" y="425797"/>
                  <a:pt x="8175790" y="448341"/>
                  <a:pt x="8147929" y="450302"/>
                </a:cubicBezTo>
                <a:cubicBezTo>
                  <a:pt x="8130300" y="457967"/>
                  <a:pt x="8114933" y="461015"/>
                  <a:pt x="8089136" y="465283"/>
                </a:cubicBezTo>
                <a:cubicBezTo>
                  <a:pt x="8072810" y="465920"/>
                  <a:pt x="8069376" y="451569"/>
                  <a:pt x="8049973" y="454121"/>
                </a:cubicBezTo>
                <a:cubicBezTo>
                  <a:pt x="7974508" y="471465"/>
                  <a:pt x="8006050" y="447139"/>
                  <a:pt x="7965913" y="464415"/>
                </a:cubicBezTo>
                <a:cubicBezTo>
                  <a:pt x="7958234" y="466025"/>
                  <a:pt x="7951405" y="465800"/>
                  <a:pt x="7945093" y="464798"/>
                </a:cubicBezTo>
                <a:lnTo>
                  <a:pt x="7935335" y="462442"/>
                </a:lnTo>
                <a:lnTo>
                  <a:pt x="7904779" y="471429"/>
                </a:lnTo>
                <a:cubicBezTo>
                  <a:pt x="7889387" y="474999"/>
                  <a:pt x="7872867" y="477951"/>
                  <a:pt x="7855604" y="480199"/>
                </a:cubicBezTo>
                <a:cubicBezTo>
                  <a:pt x="7850005" y="476378"/>
                  <a:pt x="7838628" y="483595"/>
                  <a:pt x="7832630" y="485371"/>
                </a:cubicBezTo>
                <a:cubicBezTo>
                  <a:pt x="7831473" y="482645"/>
                  <a:pt x="7816623" y="482661"/>
                  <a:pt x="7812438" y="485391"/>
                </a:cubicBezTo>
                <a:cubicBezTo>
                  <a:pt x="7709470" y="505049"/>
                  <a:pt x="7759426" y="473956"/>
                  <a:pt x="7701399" y="495197"/>
                </a:cubicBezTo>
                <a:cubicBezTo>
                  <a:pt x="7690986" y="496989"/>
                  <a:pt x="7682397" y="496365"/>
                  <a:pt x="7674778" y="494723"/>
                </a:cubicBezTo>
                <a:lnTo>
                  <a:pt x="7660445" y="490194"/>
                </a:lnTo>
                <a:lnTo>
                  <a:pt x="7651781" y="493084"/>
                </a:lnTo>
                <a:cubicBezTo>
                  <a:pt x="7616113" y="496548"/>
                  <a:pt x="7603273" y="491735"/>
                  <a:pt x="7584807" y="499490"/>
                </a:cubicBezTo>
                <a:cubicBezTo>
                  <a:pt x="7549256" y="490212"/>
                  <a:pt x="7563949" y="500167"/>
                  <a:pt x="7541324" y="504184"/>
                </a:cubicBezTo>
                <a:cubicBezTo>
                  <a:pt x="7523851" y="508307"/>
                  <a:pt x="7559546" y="509825"/>
                  <a:pt x="7541756" y="512184"/>
                </a:cubicBezTo>
                <a:cubicBezTo>
                  <a:pt x="7520963" y="510864"/>
                  <a:pt x="7525755" y="520497"/>
                  <a:pt x="7503906" y="518551"/>
                </a:cubicBezTo>
                <a:cubicBezTo>
                  <a:pt x="7505924" y="510774"/>
                  <a:pt x="7464361" y="523683"/>
                  <a:pt x="7460411" y="517415"/>
                </a:cubicBezTo>
                <a:lnTo>
                  <a:pt x="7460116" y="517548"/>
                </a:lnTo>
                <a:cubicBezTo>
                  <a:pt x="7447785" y="530928"/>
                  <a:pt x="7310141" y="550568"/>
                  <a:pt x="7297810" y="563947"/>
                </a:cubicBezTo>
                <a:cubicBezTo>
                  <a:pt x="7221791" y="605698"/>
                  <a:pt x="7039072" y="646008"/>
                  <a:pt x="6946388" y="665244"/>
                </a:cubicBezTo>
                <a:cubicBezTo>
                  <a:pt x="6853704" y="684480"/>
                  <a:pt x="6804875" y="677485"/>
                  <a:pt x="6741704" y="679365"/>
                </a:cubicBezTo>
                <a:lnTo>
                  <a:pt x="6624680" y="677674"/>
                </a:lnTo>
                <a:lnTo>
                  <a:pt x="6605700" y="683566"/>
                </a:lnTo>
                <a:cubicBezTo>
                  <a:pt x="6603309" y="685184"/>
                  <a:pt x="6599550" y="685647"/>
                  <a:pt x="6576922" y="683030"/>
                </a:cubicBezTo>
                <a:cubicBezTo>
                  <a:pt x="6527275" y="698355"/>
                  <a:pt x="6440981" y="702347"/>
                  <a:pt x="6405123" y="721946"/>
                </a:cubicBezTo>
                <a:cubicBezTo>
                  <a:pt x="6407963" y="715467"/>
                  <a:pt x="6383450" y="712913"/>
                  <a:pt x="6368938" y="717341"/>
                </a:cubicBezTo>
                <a:cubicBezTo>
                  <a:pt x="6377914" y="692119"/>
                  <a:pt x="6315316" y="744281"/>
                  <a:pt x="6295102" y="729508"/>
                </a:cubicBezTo>
                <a:cubicBezTo>
                  <a:pt x="6300358" y="744473"/>
                  <a:pt x="6240070" y="776254"/>
                  <a:pt x="6202084" y="767091"/>
                </a:cubicBezTo>
                <a:cubicBezTo>
                  <a:pt x="6152826" y="774744"/>
                  <a:pt x="6122010" y="790367"/>
                  <a:pt x="6067157" y="790339"/>
                </a:cubicBezTo>
                <a:cubicBezTo>
                  <a:pt x="6066310" y="792484"/>
                  <a:pt x="6064283" y="794403"/>
                  <a:pt x="6061443" y="796151"/>
                </a:cubicBezTo>
                <a:lnTo>
                  <a:pt x="6051406" y="800684"/>
                </a:lnTo>
                <a:lnTo>
                  <a:pt x="6049097" y="800636"/>
                </a:lnTo>
                <a:cubicBezTo>
                  <a:pt x="6040408" y="801393"/>
                  <a:pt x="6036299" y="802645"/>
                  <a:pt x="6034222" y="804110"/>
                </a:cubicBezTo>
                <a:lnTo>
                  <a:pt x="6033121" y="806078"/>
                </a:lnTo>
                <a:lnTo>
                  <a:pt x="6023593" y="808842"/>
                </a:lnTo>
                <a:lnTo>
                  <a:pt x="6006639" y="815304"/>
                </a:lnTo>
                <a:lnTo>
                  <a:pt x="6001762" y="815557"/>
                </a:lnTo>
                <a:lnTo>
                  <a:pt x="5973534" y="823815"/>
                </a:lnTo>
                <a:lnTo>
                  <a:pt x="5972336" y="823476"/>
                </a:lnTo>
                <a:cubicBezTo>
                  <a:pt x="5969004" y="822901"/>
                  <a:pt x="5965329" y="822833"/>
                  <a:pt x="5960841" y="823819"/>
                </a:cubicBezTo>
                <a:cubicBezTo>
                  <a:pt x="5955860" y="815655"/>
                  <a:pt x="5953515" y="821882"/>
                  <a:pt x="5940719" y="825514"/>
                </a:cubicBezTo>
                <a:cubicBezTo>
                  <a:pt x="5930130" y="813644"/>
                  <a:pt x="5900943" y="827979"/>
                  <a:pt x="5884298" y="823806"/>
                </a:cubicBezTo>
                <a:cubicBezTo>
                  <a:pt x="5875133" y="826741"/>
                  <a:pt x="5865250" y="829630"/>
                  <a:pt x="5854779" y="832365"/>
                </a:cubicBezTo>
                <a:lnTo>
                  <a:pt x="5848382" y="833844"/>
                </a:lnTo>
                <a:lnTo>
                  <a:pt x="5848066" y="833772"/>
                </a:lnTo>
                <a:cubicBezTo>
                  <a:pt x="5846273" y="833879"/>
                  <a:pt x="5844018" y="834284"/>
                  <a:pt x="5840944" y="835132"/>
                </a:cubicBezTo>
                <a:lnTo>
                  <a:pt x="5836719" y="836539"/>
                </a:lnTo>
                <a:lnTo>
                  <a:pt x="5824311" y="839408"/>
                </a:lnTo>
                <a:lnTo>
                  <a:pt x="5818788" y="839727"/>
                </a:lnTo>
                <a:cubicBezTo>
                  <a:pt x="5797008" y="838594"/>
                  <a:pt x="5786883" y="822081"/>
                  <a:pt x="5763953" y="834282"/>
                </a:cubicBezTo>
                <a:cubicBezTo>
                  <a:pt x="5726813" y="837521"/>
                  <a:pt x="5699446" y="830949"/>
                  <a:pt x="5667748" y="840211"/>
                </a:cubicBezTo>
                <a:cubicBezTo>
                  <a:pt x="5632959" y="843205"/>
                  <a:pt x="5601436" y="842280"/>
                  <a:pt x="5573108" y="847611"/>
                </a:cubicBezTo>
                <a:cubicBezTo>
                  <a:pt x="5560030" y="845832"/>
                  <a:pt x="5549547" y="851598"/>
                  <a:pt x="5539137" y="851033"/>
                </a:cubicBezTo>
                <a:cubicBezTo>
                  <a:pt x="5528728" y="850467"/>
                  <a:pt x="5529256" y="837509"/>
                  <a:pt x="5510651" y="844215"/>
                </a:cubicBezTo>
                <a:cubicBezTo>
                  <a:pt x="5494241" y="833607"/>
                  <a:pt x="5466101" y="839171"/>
                  <a:pt x="5457331" y="839159"/>
                </a:cubicBezTo>
                <a:lnTo>
                  <a:pt x="5410613" y="834358"/>
                </a:lnTo>
                <a:lnTo>
                  <a:pt x="5370040" y="862127"/>
                </a:lnTo>
                <a:cubicBezTo>
                  <a:pt x="5357863" y="856469"/>
                  <a:pt x="5319115" y="868069"/>
                  <a:pt x="5318778" y="855310"/>
                </a:cubicBezTo>
                <a:cubicBezTo>
                  <a:pt x="5303920" y="857760"/>
                  <a:pt x="5296727" y="863736"/>
                  <a:pt x="5298645" y="855171"/>
                </a:cubicBezTo>
                <a:cubicBezTo>
                  <a:pt x="5287819" y="855897"/>
                  <a:pt x="5267444" y="857825"/>
                  <a:pt x="5253828" y="859670"/>
                </a:cubicBezTo>
                <a:lnTo>
                  <a:pt x="5216955" y="866245"/>
                </a:lnTo>
                <a:lnTo>
                  <a:pt x="5214344" y="868102"/>
                </a:lnTo>
                <a:cubicBezTo>
                  <a:pt x="5210778" y="868719"/>
                  <a:pt x="5200859" y="869042"/>
                  <a:pt x="5195561" y="869949"/>
                </a:cubicBezTo>
                <a:lnTo>
                  <a:pt x="5182555" y="873542"/>
                </a:lnTo>
                <a:cubicBezTo>
                  <a:pt x="5178496" y="875023"/>
                  <a:pt x="5175066" y="876746"/>
                  <a:pt x="5172552" y="878801"/>
                </a:cubicBezTo>
                <a:cubicBezTo>
                  <a:pt x="5121406" y="873797"/>
                  <a:pt x="5080096" y="886529"/>
                  <a:pt x="5027993" y="889666"/>
                </a:cubicBezTo>
                <a:cubicBezTo>
                  <a:pt x="4999924" y="877115"/>
                  <a:pt x="4946973" y="919452"/>
                  <a:pt x="4939844" y="934802"/>
                </a:cubicBezTo>
                <a:cubicBezTo>
                  <a:pt x="4895154" y="940701"/>
                  <a:pt x="4844006" y="928240"/>
                  <a:pt x="4792576" y="934820"/>
                </a:cubicBezTo>
                <a:lnTo>
                  <a:pt x="4602423" y="958063"/>
                </a:lnTo>
                <a:cubicBezTo>
                  <a:pt x="4488530" y="967131"/>
                  <a:pt x="4399004" y="969822"/>
                  <a:pt x="4290656" y="969152"/>
                </a:cubicBezTo>
                <a:cubicBezTo>
                  <a:pt x="4182308" y="968482"/>
                  <a:pt x="4046938" y="971167"/>
                  <a:pt x="3952334" y="954043"/>
                </a:cubicBezTo>
                <a:lnTo>
                  <a:pt x="3858560" y="948781"/>
                </a:lnTo>
                <a:lnTo>
                  <a:pt x="3846597" y="948382"/>
                </a:lnTo>
                <a:cubicBezTo>
                  <a:pt x="3807516" y="956616"/>
                  <a:pt x="3767475" y="941640"/>
                  <a:pt x="3736044" y="947759"/>
                </a:cubicBezTo>
                <a:cubicBezTo>
                  <a:pt x="3727323" y="948128"/>
                  <a:pt x="3719828" y="947771"/>
                  <a:pt x="3713136" y="946963"/>
                </a:cubicBezTo>
                <a:lnTo>
                  <a:pt x="3695939" y="943639"/>
                </a:lnTo>
                <a:lnTo>
                  <a:pt x="3694125" y="940567"/>
                </a:lnTo>
                <a:lnTo>
                  <a:pt x="3681925" y="939706"/>
                </a:lnTo>
                <a:lnTo>
                  <a:pt x="3679204" y="938926"/>
                </a:lnTo>
                <a:cubicBezTo>
                  <a:pt x="3668160" y="939028"/>
                  <a:pt x="3634193" y="940875"/>
                  <a:pt x="3615656" y="940320"/>
                </a:cubicBezTo>
                <a:cubicBezTo>
                  <a:pt x="3582626" y="936974"/>
                  <a:pt x="3593904" y="949140"/>
                  <a:pt x="3567983" y="935596"/>
                </a:cubicBezTo>
                <a:cubicBezTo>
                  <a:pt x="3504185" y="939048"/>
                  <a:pt x="3482818" y="922224"/>
                  <a:pt x="3422423" y="932129"/>
                </a:cubicBezTo>
                <a:cubicBezTo>
                  <a:pt x="3369166" y="933413"/>
                  <a:pt x="3329486" y="910108"/>
                  <a:pt x="3310925" y="911072"/>
                </a:cubicBezTo>
                <a:cubicBezTo>
                  <a:pt x="3261363" y="909787"/>
                  <a:pt x="3198415" y="933574"/>
                  <a:pt x="3139421" y="934151"/>
                </a:cubicBezTo>
                <a:cubicBezTo>
                  <a:pt x="3088799" y="931012"/>
                  <a:pt x="3038941" y="938464"/>
                  <a:pt x="2996922" y="927537"/>
                </a:cubicBezTo>
                <a:cubicBezTo>
                  <a:pt x="2992673" y="929234"/>
                  <a:pt x="2987900" y="930498"/>
                  <a:pt x="2982785" y="931453"/>
                </a:cubicBezTo>
                <a:lnTo>
                  <a:pt x="2967478" y="933397"/>
                </a:lnTo>
                <a:lnTo>
                  <a:pt x="2948552" y="932961"/>
                </a:lnTo>
                <a:lnTo>
                  <a:pt x="2944404" y="934452"/>
                </a:lnTo>
                <a:lnTo>
                  <a:pt x="2908608" y="937205"/>
                </a:lnTo>
                <a:lnTo>
                  <a:pt x="2904443" y="936455"/>
                </a:lnTo>
                <a:lnTo>
                  <a:pt x="2868935" y="938022"/>
                </a:lnTo>
                <a:lnTo>
                  <a:pt x="2868586" y="937487"/>
                </a:lnTo>
                <a:cubicBezTo>
                  <a:pt x="2866994" y="936327"/>
                  <a:pt x="2864292" y="935538"/>
                  <a:pt x="2859191" y="935503"/>
                </a:cubicBezTo>
                <a:cubicBezTo>
                  <a:pt x="2869075" y="927418"/>
                  <a:pt x="2856828" y="932364"/>
                  <a:pt x="2840915" y="932977"/>
                </a:cubicBezTo>
                <a:lnTo>
                  <a:pt x="2763509" y="921850"/>
                </a:lnTo>
                <a:lnTo>
                  <a:pt x="2756121" y="921864"/>
                </a:lnTo>
                <a:cubicBezTo>
                  <a:pt x="2756081" y="921822"/>
                  <a:pt x="2756039" y="921781"/>
                  <a:pt x="2755998" y="921739"/>
                </a:cubicBezTo>
                <a:cubicBezTo>
                  <a:pt x="2754445" y="921476"/>
                  <a:pt x="2752036" y="921380"/>
                  <a:pt x="2748255" y="921505"/>
                </a:cubicBezTo>
                <a:lnTo>
                  <a:pt x="2694601" y="915575"/>
                </a:lnTo>
                <a:cubicBezTo>
                  <a:pt x="2671223" y="919874"/>
                  <a:pt x="2666972" y="913376"/>
                  <a:pt x="2635357" y="910976"/>
                </a:cubicBezTo>
                <a:cubicBezTo>
                  <a:pt x="2621906" y="915051"/>
                  <a:pt x="2611315" y="913542"/>
                  <a:pt x="2601047" y="910263"/>
                </a:cubicBezTo>
                <a:cubicBezTo>
                  <a:pt x="2570084" y="912074"/>
                  <a:pt x="2542135" y="907435"/>
                  <a:pt x="2507482" y="906211"/>
                </a:cubicBezTo>
                <a:cubicBezTo>
                  <a:pt x="2469706" y="911437"/>
                  <a:pt x="2450920" y="901812"/>
                  <a:pt x="2413884" y="900545"/>
                </a:cubicBezTo>
                <a:cubicBezTo>
                  <a:pt x="2381338" y="909664"/>
                  <a:pt x="2387753" y="892438"/>
                  <a:pt x="2368912" y="888755"/>
                </a:cubicBezTo>
                <a:lnTo>
                  <a:pt x="2349490" y="889719"/>
                </a:lnTo>
                <a:lnTo>
                  <a:pt x="2344290" y="890584"/>
                </a:lnTo>
                <a:cubicBezTo>
                  <a:pt x="2340673" y="891041"/>
                  <a:pt x="2338228" y="891167"/>
                  <a:pt x="2336488" y="891058"/>
                </a:cubicBezTo>
                <a:lnTo>
                  <a:pt x="2329015" y="891627"/>
                </a:lnTo>
                <a:cubicBezTo>
                  <a:pt x="2316843" y="893039"/>
                  <a:pt x="2305064" y="894669"/>
                  <a:pt x="2293898" y="896431"/>
                </a:cubicBezTo>
                <a:cubicBezTo>
                  <a:pt x="2282637" y="890404"/>
                  <a:pt x="2242346" y="900851"/>
                  <a:pt x="2243927" y="888076"/>
                </a:cubicBezTo>
                <a:cubicBezTo>
                  <a:pt x="2228778" y="890081"/>
                  <a:pt x="2220725" y="895845"/>
                  <a:pt x="2223920" y="887331"/>
                </a:cubicBezTo>
                <a:cubicBezTo>
                  <a:pt x="2218877" y="887756"/>
                  <a:pt x="2215583" y="887254"/>
                  <a:pt x="2213081" y="886302"/>
                </a:cubicBezTo>
                <a:lnTo>
                  <a:pt x="2212307" y="885829"/>
                </a:lnTo>
                <a:lnTo>
                  <a:pt x="2152321" y="894418"/>
                </a:lnTo>
                <a:lnTo>
                  <a:pt x="2140985" y="895968"/>
                </a:lnTo>
                <a:lnTo>
                  <a:pt x="2121210" y="899354"/>
                </a:lnTo>
                <a:lnTo>
                  <a:pt x="2119146" y="899033"/>
                </a:lnTo>
                <a:lnTo>
                  <a:pt x="2105666" y="902240"/>
                </a:lnTo>
                <a:cubicBezTo>
                  <a:pt x="2101407" y="903601"/>
                  <a:pt x="2097735" y="905221"/>
                  <a:pt x="2094924" y="907203"/>
                </a:cubicBezTo>
                <a:cubicBezTo>
                  <a:pt x="2044793" y="900664"/>
                  <a:pt x="2001785" y="912168"/>
                  <a:pt x="1949478" y="913748"/>
                </a:cubicBezTo>
                <a:cubicBezTo>
                  <a:pt x="1891937" y="919585"/>
                  <a:pt x="1810334" y="935486"/>
                  <a:pt x="1749684" y="942223"/>
                </a:cubicBezTo>
                <a:lnTo>
                  <a:pt x="1585576" y="954170"/>
                </a:lnTo>
                <a:cubicBezTo>
                  <a:pt x="1549165" y="943719"/>
                  <a:pt x="1511425" y="950847"/>
                  <a:pt x="1476250" y="950653"/>
                </a:cubicBezTo>
                <a:cubicBezTo>
                  <a:pt x="1488515" y="961596"/>
                  <a:pt x="1432660" y="946795"/>
                  <a:pt x="1433927" y="959926"/>
                </a:cubicBezTo>
                <a:cubicBezTo>
                  <a:pt x="1427485" y="959475"/>
                  <a:pt x="1421205" y="958623"/>
                  <a:pt x="1414893" y="957671"/>
                </a:cubicBezTo>
                <a:lnTo>
                  <a:pt x="1411585" y="957179"/>
                </a:lnTo>
                <a:lnTo>
                  <a:pt x="1398896" y="957460"/>
                </a:lnTo>
                <a:lnTo>
                  <a:pt x="1394632" y="954725"/>
                </a:lnTo>
                <a:lnTo>
                  <a:pt x="1375043" y="953132"/>
                </a:lnTo>
                <a:cubicBezTo>
                  <a:pt x="1367813" y="952970"/>
                  <a:pt x="1360155" y="953305"/>
                  <a:pt x="1351876" y="954436"/>
                </a:cubicBezTo>
                <a:cubicBezTo>
                  <a:pt x="1325912" y="963028"/>
                  <a:pt x="1274459" y="952492"/>
                  <a:pt x="1242676" y="963767"/>
                </a:cubicBezTo>
                <a:cubicBezTo>
                  <a:pt x="1230276" y="966918"/>
                  <a:pt x="1216715" y="977098"/>
                  <a:pt x="1205993" y="974080"/>
                </a:cubicBezTo>
                <a:cubicBezTo>
                  <a:pt x="1174251" y="974112"/>
                  <a:pt x="1086982" y="964420"/>
                  <a:pt x="1052221" y="963954"/>
                </a:cubicBezTo>
                <a:cubicBezTo>
                  <a:pt x="1038515" y="970622"/>
                  <a:pt x="1009522" y="962342"/>
                  <a:pt x="968270" y="964761"/>
                </a:cubicBezTo>
                <a:cubicBezTo>
                  <a:pt x="943437" y="973698"/>
                  <a:pt x="900136" y="991017"/>
                  <a:pt x="874493" y="998122"/>
                </a:cubicBezTo>
                <a:cubicBezTo>
                  <a:pt x="848849" y="1005226"/>
                  <a:pt x="853424" y="1009427"/>
                  <a:pt x="814411" y="1007391"/>
                </a:cubicBezTo>
                <a:cubicBezTo>
                  <a:pt x="765926" y="1022821"/>
                  <a:pt x="732885" y="1009859"/>
                  <a:pt x="688604" y="1015631"/>
                </a:cubicBezTo>
                <a:cubicBezTo>
                  <a:pt x="638045" y="1020877"/>
                  <a:pt x="677999" y="1011556"/>
                  <a:pt x="618171" y="1027260"/>
                </a:cubicBezTo>
                <a:cubicBezTo>
                  <a:pt x="609680" y="1023165"/>
                  <a:pt x="583253" y="1020277"/>
                  <a:pt x="570379" y="1023487"/>
                </a:cubicBezTo>
                <a:cubicBezTo>
                  <a:pt x="543992" y="1022523"/>
                  <a:pt x="505183" y="1001686"/>
                  <a:pt x="482519" y="1002108"/>
                </a:cubicBezTo>
                <a:cubicBezTo>
                  <a:pt x="464011" y="1002285"/>
                  <a:pt x="495211" y="1007995"/>
                  <a:pt x="475319" y="1009922"/>
                </a:cubicBezTo>
                <a:cubicBezTo>
                  <a:pt x="450818" y="1011135"/>
                  <a:pt x="454804" y="1022539"/>
                  <a:pt x="431104" y="1009317"/>
                </a:cubicBezTo>
                <a:cubicBezTo>
                  <a:pt x="406857" y="1014651"/>
                  <a:pt x="399686" y="1008456"/>
                  <a:pt x="363782" y="1007585"/>
                </a:cubicBezTo>
                <a:cubicBezTo>
                  <a:pt x="350440" y="1012231"/>
                  <a:pt x="338145" y="1011245"/>
                  <a:pt x="325533" y="1008502"/>
                </a:cubicBezTo>
                <a:cubicBezTo>
                  <a:pt x="291944" y="1011745"/>
                  <a:pt x="259251" y="1008497"/>
                  <a:pt x="220429" y="1008927"/>
                </a:cubicBezTo>
                <a:cubicBezTo>
                  <a:pt x="180594" y="1015852"/>
                  <a:pt x="156150" y="1007265"/>
                  <a:pt x="114676" y="1007765"/>
                </a:cubicBezTo>
                <a:cubicBezTo>
                  <a:pt x="85718" y="1006195"/>
                  <a:pt x="43316" y="1001491"/>
                  <a:pt x="13470" y="998544"/>
                </a:cubicBezTo>
                <a:lnTo>
                  <a:pt x="0" y="997355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latshållare för innehåll 3">
            <a:extLst>
              <a:ext uri="{FF2B5EF4-FFF2-40B4-BE49-F238E27FC236}">
                <a16:creationId xmlns:a16="http://schemas.microsoft.com/office/drawing/2014/main" id="{95A79A54-47BE-D5E3-C7DA-D91931BD17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7421" y="5292000"/>
            <a:ext cx="4407879" cy="1630914"/>
          </a:xfrm>
          <a:prstGeom prst="rect">
            <a:avLst/>
          </a:prstGeom>
        </p:spPr>
      </p:pic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50A5CB58-4F5C-4B6A-C0A1-26947FAA95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0035"/>
            <a:ext cx="10515600" cy="19838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7200" dirty="0"/>
              <a:t>Tack för i kväll!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479C6ECE-16C4-712F-AE2F-360A3DBFC326}"/>
              </a:ext>
            </a:extLst>
          </p:cNvPr>
          <p:cNvSpPr txBox="1"/>
          <p:nvPr/>
        </p:nvSpPr>
        <p:spPr>
          <a:xfrm>
            <a:off x="1027111" y="161846"/>
            <a:ext cx="609600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Extra </a:t>
            </a:r>
            <a:r>
              <a:rPr lang="en-US" sz="44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insatt</a:t>
            </a:r>
            <a:r>
              <a:rPr lang="en-US" sz="4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4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Årsmöte</a:t>
            </a:r>
            <a:r>
              <a:rPr lang="en-US" sz="4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20 </a:t>
            </a:r>
            <a:r>
              <a:rPr lang="en-US" sz="44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maj</a:t>
            </a:r>
            <a:r>
              <a:rPr lang="en-US" sz="4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2026</a:t>
            </a:r>
            <a:endParaRPr lang="sv-SE" sz="4400" dirty="0"/>
          </a:p>
        </p:txBody>
      </p:sp>
    </p:spTree>
    <p:extLst>
      <p:ext uri="{BB962C8B-B14F-4D97-AF65-F5344CB8AC3E}">
        <p14:creationId xmlns:p14="http://schemas.microsoft.com/office/powerpoint/2010/main" val="626697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1723E0-AB5E-07F3-7ABF-C4F5EF5E05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7FF47CB7-972F-479F-A36D-9E72D26EC8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0D153B68-5844-490D-8E67-F616D6D72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1766176" cy="2061837"/>
          </a:xfrm>
          <a:custGeom>
            <a:avLst/>
            <a:gdLst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13657 w 10768629"/>
              <a:gd name="connsiteY144" fmla="*/ 1730706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84330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</a:cxnLst>
            <a:rect l="l" t="t" r="r" b="b"/>
            <a:pathLst>
              <a:path w="10768629" h="1978172">
                <a:moveTo>
                  <a:pt x="0" y="0"/>
                </a:moveTo>
                <a:lnTo>
                  <a:pt x="10768629" y="0"/>
                </a:lnTo>
                <a:lnTo>
                  <a:pt x="10733254" y="31439"/>
                </a:lnTo>
                <a:lnTo>
                  <a:pt x="10727085" y="37910"/>
                </a:lnTo>
                <a:cubicBezTo>
                  <a:pt x="10712973" y="56080"/>
                  <a:pt x="10699457" y="78430"/>
                  <a:pt x="10675953" y="68623"/>
                </a:cubicBezTo>
                <a:cubicBezTo>
                  <a:pt x="10685972" y="89202"/>
                  <a:pt x="10641629" y="69781"/>
                  <a:pt x="10637091" y="90361"/>
                </a:cubicBezTo>
                <a:cubicBezTo>
                  <a:pt x="10635214" y="107005"/>
                  <a:pt x="10621323" y="104993"/>
                  <a:pt x="10610971" y="110764"/>
                </a:cubicBezTo>
                <a:cubicBezTo>
                  <a:pt x="10603980" y="127568"/>
                  <a:pt x="10551417" y="141180"/>
                  <a:pt x="10532872" y="138028"/>
                </a:cubicBezTo>
                <a:cubicBezTo>
                  <a:pt x="10480300" y="119072"/>
                  <a:pt x="10440532" y="186296"/>
                  <a:pt x="10398558" y="172911"/>
                </a:cubicBezTo>
                <a:cubicBezTo>
                  <a:pt x="10387708" y="174114"/>
                  <a:pt x="10378792" y="177646"/>
                  <a:pt x="10371128" y="182609"/>
                </a:cubicBezTo>
                <a:lnTo>
                  <a:pt x="10352178" y="199976"/>
                </a:lnTo>
                <a:lnTo>
                  <a:pt x="10351815" y="211879"/>
                </a:lnTo>
                <a:lnTo>
                  <a:pt x="10337471" y="218661"/>
                </a:lnTo>
                <a:lnTo>
                  <a:pt x="10334625" y="222351"/>
                </a:lnTo>
                <a:cubicBezTo>
                  <a:pt x="10321108" y="225227"/>
                  <a:pt x="10278615" y="228401"/>
                  <a:pt x="10256365" y="235917"/>
                </a:cubicBezTo>
                <a:cubicBezTo>
                  <a:pt x="10218136" y="258033"/>
                  <a:pt x="10224552" y="209685"/>
                  <a:pt x="10201127" y="267448"/>
                </a:cubicBezTo>
                <a:cubicBezTo>
                  <a:pt x="10121320" y="273476"/>
                  <a:pt x="10040763" y="345580"/>
                  <a:pt x="9961218" y="326720"/>
                </a:cubicBezTo>
                <a:cubicBezTo>
                  <a:pt x="9980173" y="341621"/>
                  <a:pt x="9883038" y="318484"/>
                  <a:pt x="9859715" y="355698"/>
                </a:cubicBezTo>
                <a:cubicBezTo>
                  <a:pt x="9812822" y="367758"/>
                  <a:pt x="9752089" y="383830"/>
                  <a:pt x="9679867" y="399081"/>
                </a:cubicBezTo>
                <a:cubicBezTo>
                  <a:pt x="9618357" y="415668"/>
                  <a:pt x="9525492" y="446315"/>
                  <a:pt x="9490654" y="455225"/>
                </a:cubicBezTo>
                <a:lnTo>
                  <a:pt x="9470837" y="452539"/>
                </a:lnTo>
                <a:lnTo>
                  <a:pt x="9469082" y="454891"/>
                </a:lnTo>
                <a:cubicBezTo>
                  <a:pt x="9460057" y="461184"/>
                  <a:pt x="9453495" y="461729"/>
                  <a:pt x="9448038" y="459733"/>
                </a:cubicBezTo>
                <a:lnTo>
                  <a:pt x="9396821" y="455795"/>
                </a:lnTo>
                <a:lnTo>
                  <a:pt x="9392197" y="459796"/>
                </a:lnTo>
                <a:lnTo>
                  <a:pt x="9347994" y="464462"/>
                </a:lnTo>
                <a:cubicBezTo>
                  <a:pt x="9347959" y="465155"/>
                  <a:pt x="9347925" y="465846"/>
                  <a:pt x="9347889" y="466539"/>
                </a:cubicBezTo>
                <a:cubicBezTo>
                  <a:pt x="9346648" y="471307"/>
                  <a:pt x="9343831" y="475025"/>
                  <a:pt x="9337639" y="476654"/>
                </a:cubicBezTo>
                <a:cubicBezTo>
                  <a:pt x="9354547" y="503661"/>
                  <a:pt x="9307720" y="510631"/>
                  <a:pt x="9287964" y="513052"/>
                </a:cubicBezTo>
                <a:cubicBezTo>
                  <a:pt x="9269905" y="526173"/>
                  <a:pt x="9245386" y="544358"/>
                  <a:pt x="9229283" y="555377"/>
                </a:cubicBezTo>
                <a:lnTo>
                  <a:pt x="9220274" y="557502"/>
                </a:lnTo>
                <a:cubicBezTo>
                  <a:pt x="9220250" y="557668"/>
                  <a:pt x="9220226" y="557835"/>
                  <a:pt x="9220202" y="558001"/>
                </a:cubicBezTo>
                <a:cubicBezTo>
                  <a:pt x="9218468" y="559434"/>
                  <a:pt x="9215591" y="560497"/>
                  <a:pt x="9210908" y="561147"/>
                </a:cubicBezTo>
                <a:lnTo>
                  <a:pt x="9186374" y="565502"/>
                </a:lnTo>
                <a:lnTo>
                  <a:pt x="9181058" y="569943"/>
                </a:lnTo>
                <a:lnTo>
                  <a:pt x="9167549" y="584727"/>
                </a:lnTo>
                <a:lnTo>
                  <a:pt x="9149110" y="598906"/>
                </a:lnTo>
                <a:cubicBezTo>
                  <a:pt x="9133575" y="594395"/>
                  <a:pt x="9087390" y="636567"/>
                  <a:pt x="9078556" y="644039"/>
                </a:cubicBezTo>
                <a:lnTo>
                  <a:pt x="8996399" y="690055"/>
                </a:lnTo>
                <a:cubicBezTo>
                  <a:pt x="8913147" y="777045"/>
                  <a:pt x="8867993" y="772591"/>
                  <a:pt x="8803791" y="813860"/>
                </a:cubicBezTo>
                <a:cubicBezTo>
                  <a:pt x="8745270" y="819906"/>
                  <a:pt x="8690049" y="823612"/>
                  <a:pt x="8636202" y="848463"/>
                </a:cubicBezTo>
                <a:cubicBezTo>
                  <a:pt x="8594799" y="860014"/>
                  <a:pt x="8568613" y="864779"/>
                  <a:pt x="8555372" y="883171"/>
                </a:cubicBezTo>
                <a:lnTo>
                  <a:pt x="8507229" y="901665"/>
                </a:lnTo>
                <a:lnTo>
                  <a:pt x="8428473" y="927985"/>
                </a:lnTo>
                <a:cubicBezTo>
                  <a:pt x="8428287" y="929817"/>
                  <a:pt x="8428100" y="931648"/>
                  <a:pt x="8427914" y="933480"/>
                </a:cubicBezTo>
                <a:lnTo>
                  <a:pt x="8420327" y="941984"/>
                </a:lnTo>
                <a:lnTo>
                  <a:pt x="8394729" y="948347"/>
                </a:lnTo>
                <a:lnTo>
                  <a:pt x="8380548" y="987916"/>
                </a:lnTo>
                <a:lnTo>
                  <a:pt x="8375330" y="965444"/>
                </a:lnTo>
                <a:cubicBezTo>
                  <a:pt x="8372375" y="964202"/>
                  <a:pt x="8344433" y="977378"/>
                  <a:pt x="8340796" y="980522"/>
                </a:cubicBezTo>
                <a:cubicBezTo>
                  <a:pt x="8328292" y="982128"/>
                  <a:pt x="8319237" y="991089"/>
                  <a:pt x="8304438" y="996739"/>
                </a:cubicBezTo>
                <a:cubicBezTo>
                  <a:pt x="8297193" y="1005683"/>
                  <a:pt x="8289328" y="1014568"/>
                  <a:pt x="8280929" y="1023089"/>
                </a:cubicBezTo>
                <a:lnTo>
                  <a:pt x="8275760" y="1027772"/>
                </a:lnTo>
                <a:lnTo>
                  <a:pt x="8275478" y="1027605"/>
                </a:lnTo>
                <a:cubicBezTo>
                  <a:pt x="8273970" y="1028076"/>
                  <a:pt x="8251461" y="1029408"/>
                  <a:pt x="8249003" y="1032033"/>
                </a:cubicBezTo>
                <a:lnTo>
                  <a:pt x="8203836" y="1037347"/>
                </a:lnTo>
                <a:cubicBezTo>
                  <a:pt x="8172789" y="1049890"/>
                  <a:pt x="8148166" y="1034625"/>
                  <a:pt x="8122936" y="1063113"/>
                </a:cubicBezTo>
                <a:cubicBezTo>
                  <a:pt x="8093850" y="1074757"/>
                  <a:pt x="8066781" y="1075350"/>
                  <a:pt x="8043658" y="1092746"/>
                </a:cubicBezTo>
                <a:cubicBezTo>
                  <a:pt x="8032157" y="1089174"/>
                  <a:pt x="8022145" y="1089998"/>
                  <a:pt x="8015351" y="1105478"/>
                </a:cubicBezTo>
                <a:cubicBezTo>
                  <a:pt x="7987544" y="1113006"/>
                  <a:pt x="7977708" y="1099152"/>
                  <a:pt x="7963145" y="1119346"/>
                </a:cubicBezTo>
                <a:cubicBezTo>
                  <a:pt x="7942622" y="1098880"/>
                  <a:pt x="7943760" y="1109516"/>
                  <a:pt x="7938145" y="1120225"/>
                </a:cubicBezTo>
                <a:lnTo>
                  <a:pt x="7937238" y="1121204"/>
                </a:lnTo>
                <a:lnTo>
                  <a:pt x="7934398" y="1118240"/>
                </a:lnTo>
                <a:lnTo>
                  <a:pt x="7918248" y="1124371"/>
                </a:lnTo>
                <a:lnTo>
                  <a:pt x="7914119" y="1127653"/>
                </a:lnTo>
                <a:cubicBezTo>
                  <a:pt x="7911201" y="1129547"/>
                  <a:pt x="7909169" y="1130331"/>
                  <a:pt x="7907658" y="1130350"/>
                </a:cubicBezTo>
                <a:lnTo>
                  <a:pt x="7907434" y="1130103"/>
                </a:lnTo>
                <a:lnTo>
                  <a:pt x="7901508" y="1133245"/>
                </a:lnTo>
                <a:cubicBezTo>
                  <a:pt x="7891644" y="1139271"/>
                  <a:pt x="7882185" y="1145815"/>
                  <a:pt x="7873287" y="1152609"/>
                </a:cubicBezTo>
                <a:cubicBezTo>
                  <a:pt x="7864672" y="1141906"/>
                  <a:pt x="7845199" y="1159242"/>
                  <a:pt x="7834833" y="1153868"/>
                </a:cubicBezTo>
                <a:lnTo>
                  <a:pt x="7828661" y="1139994"/>
                </a:lnTo>
                <a:lnTo>
                  <a:pt x="7823966" y="1143178"/>
                </a:lnTo>
                <a:lnTo>
                  <a:pt x="7815078" y="1151776"/>
                </a:lnTo>
                <a:cubicBezTo>
                  <a:pt x="7813692" y="1152943"/>
                  <a:pt x="7812687" y="1153116"/>
                  <a:pt x="7812026" y="1151522"/>
                </a:cubicBezTo>
                <a:cubicBezTo>
                  <a:pt x="7806555" y="1153054"/>
                  <a:pt x="7788673" y="1159989"/>
                  <a:pt x="7782249" y="1160970"/>
                </a:cubicBezTo>
                <a:lnTo>
                  <a:pt x="7773476" y="1157414"/>
                </a:lnTo>
                <a:lnTo>
                  <a:pt x="7769600" y="1157365"/>
                </a:lnTo>
                <a:lnTo>
                  <a:pt x="7752631" y="1172815"/>
                </a:lnTo>
                <a:lnTo>
                  <a:pt x="7739392" y="1192062"/>
                </a:lnTo>
                <a:lnTo>
                  <a:pt x="7677677" y="1216394"/>
                </a:lnTo>
                <a:lnTo>
                  <a:pt x="7586920" y="1261888"/>
                </a:lnTo>
                <a:cubicBezTo>
                  <a:pt x="7556723" y="1298911"/>
                  <a:pt x="7489187" y="1284518"/>
                  <a:pt x="7486100" y="1292563"/>
                </a:cubicBezTo>
                <a:cubicBezTo>
                  <a:pt x="7454875" y="1308356"/>
                  <a:pt x="7453335" y="1326361"/>
                  <a:pt x="7411323" y="1340732"/>
                </a:cubicBezTo>
                <a:cubicBezTo>
                  <a:pt x="7372519" y="1390006"/>
                  <a:pt x="7288617" y="1403664"/>
                  <a:pt x="7240698" y="1438832"/>
                </a:cubicBezTo>
                <a:cubicBezTo>
                  <a:pt x="7206467" y="1417136"/>
                  <a:pt x="7227555" y="1441678"/>
                  <a:pt x="7197675" y="1447530"/>
                </a:cubicBezTo>
                <a:cubicBezTo>
                  <a:pt x="7211601" y="1474927"/>
                  <a:pt x="7159483" y="1444981"/>
                  <a:pt x="7164788" y="1480293"/>
                </a:cubicBezTo>
                <a:cubicBezTo>
                  <a:pt x="7159184" y="1480240"/>
                  <a:pt x="7153584" y="1479075"/>
                  <a:pt x="7147929" y="1477641"/>
                </a:cubicBezTo>
                <a:lnTo>
                  <a:pt x="7144965" y="1476908"/>
                </a:lnTo>
                <a:lnTo>
                  <a:pt x="7134299" y="1479969"/>
                </a:lnTo>
                <a:lnTo>
                  <a:pt x="7129809" y="1473339"/>
                </a:lnTo>
                <a:lnTo>
                  <a:pt x="7112688" y="1472575"/>
                </a:lnTo>
                <a:cubicBezTo>
                  <a:pt x="7106506" y="1473449"/>
                  <a:pt x="7100123" y="1475741"/>
                  <a:pt x="7093470" y="1480300"/>
                </a:cubicBezTo>
                <a:cubicBezTo>
                  <a:pt x="7079039" y="1501274"/>
                  <a:pt x="7048991" y="1495718"/>
                  <a:pt x="7025034" y="1506934"/>
                </a:cubicBezTo>
                <a:lnTo>
                  <a:pt x="7014783" y="1515868"/>
                </a:lnTo>
                <a:lnTo>
                  <a:pt x="6979706" y="1523511"/>
                </a:lnTo>
                <a:lnTo>
                  <a:pt x="6977890" y="1525793"/>
                </a:lnTo>
                <a:cubicBezTo>
                  <a:pt x="6971996" y="1527914"/>
                  <a:pt x="6959488" y="1529941"/>
                  <a:pt x="6944339" y="1536237"/>
                </a:cubicBezTo>
                <a:lnTo>
                  <a:pt x="6886996" y="1563569"/>
                </a:lnTo>
                <a:lnTo>
                  <a:pt x="6874510" y="1558469"/>
                </a:lnTo>
                <a:lnTo>
                  <a:pt x="6871943" y="1554651"/>
                </a:lnTo>
                <a:lnTo>
                  <a:pt x="6856174" y="1562024"/>
                </a:lnTo>
                <a:lnTo>
                  <a:pt x="6842321" y="1560554"/>
                </a:lnTo>
                <a:lnTo>
                  <a:pt x="6832713" y="1569357"/>
                </a:lnTo>
                <a:lnTo>
                  <a:pt x="6816351" y="1571495"/>
                </a:lnTo>
                <a:cubicBezTo>
                  <a:pt x="6810216" y="1571510"/>
                  <a:pt x="6803310" y="1571324"/>
                  <a:pt x="6795800" y="1572010"/>
                </a:cubicBezTo>
                <a:lnTo>
                  <a:pt x="6777546" y="1568661"/>
                </a:lnTo>
                <a:lnTo>
                  <a:pt x="6751528" y="1574143"/>
                </a:lnTo>
                <a:cubicBezTo>
                  <a:pt x="6731455" y="1578562"/>
                  <a:pt x="6712054" y="1582098"/>
                  <a:pt x="6691966" y="1582255"/>
                </a:cubicBezTo>
                <a:cubicBezTo>
                  <a:pt x="6677921" y="1590738"/>
                  <a:pt x="6663787" y="1595441"/>
                  <a:pt x="6646941" y="1588471"/>
                </a:cubicBezTo>
                <a:cubicBezTo>
                  <a:pt x="6605135" y="1597971"/>
                  <a:pt x="6598373" y="1612583"/>
                  <a:pt x="6568576" y="1606488"/>
                </a:cubicBezTo>
                <a:cubicBezTo>
                  <a:pt x="6562510" y="1614734"/>
                  <a:pt x="6558067" y="1619360"/>
                  <a:pt x="6554358" y="1621701"/>
                </a:cubicBezTo>
                <a:cubicBezTo>
                  <a:pt x="6543227" y="1628727"/>
                  <a:pt x="6538724" y="1615196"/>
                  <a:pt x="6516968" y="1617195"/>
                </a:cubicBezTo>
                <a:cubicBezTo>
                  <a:pt x="6493173" y="1617368"/>
                  <a:pt x="6528193" y="1598652"/>
                  <a:pt x="6506479" y="1602227"/>
                </a:cubicBezTo>
                <a:cubicBezTo>
                  <a:pt x="6486674" y="1613929"/>
                  <a:pt x="6478484" y="1593997"/>
                  <a:pt x="6458436" y="1607332"/>
                </a:cubicBezTo>
                <a:cubicBezTo>
                  <a:pt x="6471168" y="1620800"/>
                  <a:pt x="6410323" y="1615478"/>
                  <a:pt x="6414786" y="1628815"/>
                </a:cubicBezTo>
                <a:cubicBezTo>
                  <a:pt x="6385942" y="1615041"/>
                  <a:pt x="6386569" y="1640238"/>
                  <a:pt x="6357085" y="1640846"/>
                </a:cubicBezTo>
                <a:cubicBezTo>
                  <a:pt x="6341163" y="1636809"/>
                  <a:pt x="6331497" y="1637754"/>
                  <a:pt x="6322636" y="1648213"/>
                </a:cubicBezTo>
                <a:cubicBezTo>
                  <a:pt x="6248448" y="1627802"/>
                  <a:pt x="6286748" y="1654976"/>
                  <a:pt x="6226172" y="1654676"/>
                </a:cubicBezTo>
                <a:lnTo>
                  <a:pt x="6221217" y="1654506"/>
                </a:lnTo>
                <a:lnTo>
                  <a:pt x="6204956" y="1664280"/>
                </a:lnTo>
                <a:cubicBezTo>
                  <a:pt x="6204728" y="1665114"/>
                  <a:pt x="6204498" y="1665947"/>
                  <a:pt x="6204270" y="1666782"/>
                </a:cubicBezTo>
                <a:lnTo>
                  <a:pt x="6143810" y="1661963"/>
                </a:lnTo>
                <a:lnTo>
                  <a:pt x="6136560" y="1665728"/>
                </a:lnTo>
                <a:lnTo>
                  <a:pt x="6096155" y="1656951"/>
                </a:lnTo>
                <a:lnTo>
                  <a:pt x="6075812" y="1655422"/>
                </a:lnTo>
                <a:lnTo>
                  <a:pt x="6039495" y="1649680"/>
                </a:lnTo>
                <a:lnTo>
                  <a:pt x="6036523" y="1652121"/>
                </a:lnTo>
                <a:lnTo>
                  <a:pt x="6029328" y="1649904"/>
                </a:lnTo>
                <a:lnTo>
                  <a:pt x="6024075" y="1652779"/>
                </a:lnTo>
                <a:lnTo>
                  <a:pt x="6018085" y="1652030"/>
                </a:lnTo>
                <a:cubicBezTo>
                  <a:pt x="6006658" y="1653831"/>
                  <a:pt x="5968194" y="1662035"/>
                  <a:pt x="5955513" y="1663584"/>
                </a:cubicBezTo>
                <a:lnTo>
                  <a:pt x="5941996" y="1661326"/>
                </a:lnTo>
                <a:lnTo>
                  <a:pt x="5931789" y="1669915"/>
                </a:lnTo>
                <a:lnTo>
                  <a:pt x="5888686" y="1672175"/>
                </a:lnTo>
                <a:lnTo>
                  <a:pt x="5873794" y="1665454"/>
                </a:lnTo>
                <a:lnTo>
                  <a:pt x="5860022" y="1660635"/>
                </a:lnTo>
                <a:lnTo>
                  <a:pt x="5858237" y="1660649"/>
                </a:lnTo>
                <a:lnTo>
                  <a:pt x="5840319" y="1660798"/>
                </a:lnTo>
                <a:lnTo>
                  <a:pt x="5806984" y="1661075"/>
                </a:lnTo>
                <a:cubicBezTo>
                  <a:pt x="5785708" y="1661533"/>
                  <a:pt x="5764126" y="1662974"/>
                  <a:pt x="5742351" y="1667489"/>
                </a:cubicBezTo>
                <a:cubicBezTo>
                  <a:pt x="5659069" y="1645168"/>
                  <a:pt x="5615134" y="1706361"/>
                  <a:pt x="5521171" y="1671626"/>
                </a:cubicBezTo>
                <a:cubicBezTo>
                  <a:pt x="5491803" y="1671296"/>
                  <a:pt x="5498089" y="1662666"/>
                  <a:pt x="5457384" y="1683952"/>
                </a:cubicBezTo>
                <a:cubicBezTo>
                  <a:pt x="5356959" y="1699287"/>
                  <a:pt x="5078905" y="1774579"/>
                  <a:pt x="4950070" y="1748401"/>
                </a:cubicBezTo>
                <a:cubicBezTo>
                  <a:pt x="4918276" y="1752255"/>
                  <a:pt x="4891043" y="1756936"/>
                  <a:pt x="4872172" y="1757222"/>
                </a:cubicBezTo>
                <a:lnTo>
                  <a:pt x="4809524" y="1761033"/>
                </a:lnTo>
                <a:cubicBezTo>
                  <a:pt x="4791324" y="1772975"/>
                  <a:pt x="4777258" y="1754591"/>
                  <a:pt x="4759058" y="1766533"/>
                </a:cubicBezTo>
                <a:cubicBezTo>
                  <a:pt x="4747481" y="1770744"/>
                  <a:pt x="4734604" y="1772921"/>
                  <a:pt x="4719749" y="1771811"/>
                </a:cubicBezTo>
                <a:cubicBezTo>
                  <a:pt x="4671168" y="1780243"/>
                  <a:pt x="4634134" y="1775931"/>
                  <a:pt x="4568686" y="1786141"/>
                </a:cubicBezTo>
                <a:cubicBezTo>
                  <a:pt x="4544667" y="1777910"/>
                  <a:pt x="4432547" y="1778168"/>
                  <a:pt x="4418751" y="1796932"/>
                </a:cubicBezTo>
                <a:cubicBezTo>
                  <a:pt x="4403360" y="1801488"/>
                  <a:pt x="4385278" y="1795746"/>
                  <a:pt x="4378377" y="1815528"/>
                </a:cubicBezTo>
                <a:cubicBezTo>
                  <a:pt x="4366870" y="1839461"/>
                  <a:pt x="4337372" y="1814003"/>
                  <a:pt x="4320575" y="1832722"/>
                </a:cubicBezTo>
                <a:cubicBezTo>
                  <a:pt x="4277898" y="1857053"/>
                  <a:pt x="4243945" y="1846759"/>
                  <a:pt x="4211935" y="1860177"/>
                </a:cubicBezTo>
                <a:cubicBezTo>
                  <a:pt x="4181519" y="1859584"/>
                  <a:pt x="4171342" y="1859762"/>
                  <a:pt x="4101228" y="1868717"/>
                </a:cubicBezTo>
                <a:cubicBezTo>
                  <a:pt x="4080159" y="1876188"/>
                  <a:pt x="4039427" y="1877381"/>
                  <a:pt x="3973223" y="1881015"/>
                </a:cubicBezTo>
                <a:cubicBezTo>
                  <a:pt x="3971330" y="1884974"/>
                  <a:pt x="3952843" y="1879225"/>
                  <a:pt x="3900992" y="1880603"/>
                </a:cubicBezTo>
                <a:cubicBezTo>
                  <a:pt x="3849141" y="1881981"/>
                  <a:pt x="3740060" y="1895686"/>
                  <a:pt x="3662119" y="1889285"/>
                </a:cubicBezTo>
                <a:cubicBezTo>
                  <a:pt x="3565155" y="1881322"/>
                  <a:pt x="3613412" y="1915150"/>
                  <a:pt x="3496919" y="1873180"/>
                </a:cubicBezTo>
                <a:cubicBezTo>
                  <a:pt x="3488062" y="1895719"/>
                  <a:pt x="3474293" y="1876288"/>
                  <a:pt x="3449433" y="1889681"/>
                </a:cubicBezTo>
                <a:cubicBezTo>
                  <a:pt x="3406553" y="1891629"/>
                  <a:pt x="3413217" y="1897797"/>
                  <a:pt x="3369766" y="1916653"/>
                </a:cubicBezTo>
                <a:cubicBezTo>
                  <a:pt x="3338805" y="1929531"/>
                  <a:pt x="3289487" y="1928617"/>
                  <a:pt x="3269672" y="1938036"/>
                </a:cubicBezTo>
                <a:lnTo>
                  <a:pt x="3224897" y="1943733"/>
                </a:lnTo>
                <a:cubicBezTo>
                  <a:pt x="3188693" y="1949271"/>
                  <a:pt x="3178540" y="1909145"/>
                  <a:pt x="3161463" y="1946591"/>
                </a:cubicBezTo>
                <a:lnTo>
                  <a:pt x="3112044" y="1935614"/>
                </a:lnTo>
                <a:lnTo>
                  <a:pt x="3069716" y="1930463"/>
                </a:lnTo>
                <a:cubicBezTo>
                  <a:pt x="3049937" y="1924285"/>
                  <a:pt x="3047816" y="1925644"/>
                  <a:pt x="3005773" y="1915878"/>
                </a:cubicBezTo>
                <a:cubicBezTo>
                  <a:pt x="2978838" y="1921092"/>
                  <a:pt x="2967972" y="1927319"/>
                  <a:pt x="2897201" y="1926772"/>
                </a:cubicBezTo>
                <a:lnTo>
                  <a:pt x="2783891" y="1931749"/>
                </a:lnTo>
                <a:cubicBezTo>
                  <a:pt x="2753098" y="1932794"/>
                  <a:pt x="2731621" y="1915151"/>
                  <a:pt x="2712447" y="1933044"/>
                </a:cubicBezTo>
                <a:cubicBezTo>
                  <a:pt x="2621923" y="1990472"/>
                  <a:pt x="2637976" y="1949546"/>
                  <a:pt x="2560151" y="1963609"/>
                </a:cubicBezTo>
                <a:cubicBezTo>
                  <a:pt x="2472084" y="1973456"/>
                  <a:pt x="2423631" y="1962133"/>
                  <a:pt x="2367221" y="1971884"/>
                </a:cubicBezTo>
                <a:cubicBezTo>
                  <a:pt x="2355331" y="1950582"/>
                  <a:pt x="2295649" y="1950006"/>
                  <a:pt x="2272130" y="1961162"/>
                </a:cubicBezTo>
                <a:cubicBezTo>
                  <a:pt x="2229336" y="1964326"/>
                  <a:pt x="2232627" y="1943953"/>
                  <a:pt x="2189404" y="1978172"/>
                </a:cubicBezTo>
                <a:cubicBezTo>
                  <a:pt x="2153824" y="1968017"/>
                  <a:pt x="2114605" y="1969166"/>
                  <a:pt x="2077704" y="1965002"/>
                </a:cubicBezTo>
                <a:cubicBezTo>
                  <a:pt x="2053064" y="1962036"/>
                  <a:pt x="2051584" y="1971011"/>
                  <a:pt x="2033299" y="1969042"/>
                </a:cubicBezTo>
                <a:cubicBezTo>
                  <a:pt x="2015014" y="1967073"/>
                  <a:pt x="1998956" y="1958903"/>
                  <a:pt x="1967996" y="1953187"/>
                </a:cubicBezTo>
                <a:cubicBezTo>
                  <a:pt x="1924117" y="1970917"/>
                  <a:pt x="1915668" y="1940297"/>
                  <a:pt x="1855805" y="1926082"/>
                </a:cubicBezTo>
                <a:cubicBezTo>
                  <a:pt x="1830663" y="1943732"/>
                  <a:pt x="1810564" y="1935694"/>
                  <a:pt x="1790957" y="1919460"/>
                </a:cubicBezTo>
                <a:cubicBezTo>
                  <a:pt x="1732588" y="1924884"/>
                  <a:pt x="1679506" y="1900619"/>
                  <a:pt x="1613978" y="1891581"/>
                </a:cubicBezTo>
                <a:cubicBezTo>
                  <a:pt x="1542961" y="1912227"/>
                  <a:pt x="1506863" y="1865666"/>
                  <a:pt x="1436831" y="1856201"/>
                </a:cubicBezTo>
                <a:cubicBezTo>
                  <a:pt x="1409149" y="1862955"/>
                  <a:pt x="1416370" y="1829853"/>
                  <a:pt x="1357365" y="1832140"/>
                </a:cubicBezTo>
                <a:cubicBezTo>
                  <a:pt x="1285880" y="1811785"/>
                  <a:pt x="1273193" y="1786872"/>
                  <a:pt x="1232341" y="1785942"/>
                </a:cubicBezTo>
                <a:cubicBezTo>
                  <a:pt x="1223903" y="1792798"/>
                  <a:pt x="1160576" y="1793911"/>
                  <a:pt x="1162595" y="1784330"/>
                </a:cubicBezTo>
                <a:cubicBezTo>
                  <a:pt x="1153167" y="1787110"/>
                  <a:pt x="1122206" y="1805077"/>
                  <a:pt x="1120257" y="1789615"/>
                </a:cubicBezTo>
                <a:cubicBezTo>
                  <a:pt x="1073149" y="1786750"/>
                  <a:pt x="1034361" y="1768718"/>
                  <a:pt x="991903" y="1786741"/>
                </a:cubicBezTo>
                <a:cubicBezTo>
                  <a:pt x="966383" y="1781126"/>
                  <a:pt x="949501" y="1800915"/>
                  <a:pt x="883960" y="1809389"/>
                </a:cubicBezTo>
                <a:cubicBezTo>
                  <a:pt x="836064" y="1808194"/>
                  <a:pt x="826980" y="1826610"/>
                  <a:pt x="766531" y="1805053"/>
                </a:cubicBezTo>
                <a:cubicBezTo>
                  <a:pt x="732778" y="1801141"/>
                  <a:pt x="694055" y="1787044"/>
                  <a:pt x="669779" y="1800537"/>
                </a:cubicBezTo>
                <a:cubicBezTo>
                  <a:pt x="645252" y="1794709"/>
                  <a:pt x="563495" y="1813232"/>
                  <a:pt x="523898" y="1811085"/>
                </a:cubicBezTo>
                <a:cubicBezTo>
                  <a:pt x="457555" y="1798530"/>
                  <a:pt x="395227" y="1824052"/>
                  <a:pt x="360251" y="1830735"/>
                </a:cubicBezTo>
                <a:cubicBezTo>
                  <a:pt x="313564" y="1825583"/>
                  <a:pt x="298281" y="1811622"/>
                  <a:pt x="255207" y="1818275"/>
                </a:cubicBezTo>
                <a:cubicBezTo>
                  <a:pt x="206572" y="1839769"/>
                  <a:pt x="160277" y="1836800"/>
                  <a:pt x="101803" y="1870647"/>
                </a:cubicBezTo>
                <a:cubicBezTo>
                  <a:pt x="85849" y="1910002"/>
                  <a:pt x="27997" y="1845258"/>
                  <a:pt x="25397" y="1888443"/>
                </a:cubicBezTo>
                <a:cubicBezTo>
                  <a:pt x="19096" y="1881154"/>
                  <a:pt x="11260" y="1878398"/>
                  <a:pt x="2370" y="1878311"/>
                </a:cubicBezTo>
                <a:lnTo>
                  <a:pt x="0" y="1878785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ubrik 11">
            <a:extLst>
              <a:ext uri="{FF2B5EF4-FFF2-40B4-BE49-F238E27FC236}">
                <a16:creationId xmlns:a16="http://schemas.microsoft.com/office/drawing/2014/main" id="{44EAD2C8-C944-3FDC-75E2-6AB050A34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4" y="609597"/>
            <a:ext cx="9392421" cy="133084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Föredragslista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93D3A163-6388-830B-86A2-B8165FBFF22C}"/>
              </a:ext>
            </a:extLst>
          </p:cNvPr>
          <p:cNvSpPr txBox="1"/>
          <p:nvPr/>
        </p:nvSpPr>
        <p:spPr>
          <a:xfrm>
            <a:off x="587829" y="1891989"/>
            <a:ext cx="6131537" cy="475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indent="-342900">
              <a:lnSpc>
                <a:spcPct val="9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Fastställande</a:t>
            </a:r>
            <a:r>
              <a:rPr lang="en-US" sz="1600" b="0" i="0" dirty="0">
                <a:effectLst/>
              </a:rPr>
              <a:t> av </a:t>
            </a:r>
            <a:r>
              <a:rPr lang="en-US" sz="1600" b="0" i="0" dirty="0" err="1">
                <a:effectLst/>
              </a:rPr>
              <a:t>röstlängd</a:t>
            </a:r>
            <a:r>
              <a:rPr lang="en-US" sz="1600" b="0" i="0" dirty="0">
                <a:effectLst/>
              </a:rPr>
              <a:t> för </a:t>
            </a:r>
            <a:r>
              <a:rPr lang="en-US" sz="1600" b="0" i="0" dirty="0" err="1">
                <a:effectLst/>
              </a:rPr>
              <a:t>mötet</a:t>
            </a:r>
            <a:r>
              <a:rPr lang="en-US" sz="1600" b="0" i="0" dirty="0">
                <a:effectLst/>
              </a:rPr>
              <a:t>.</a:t>
            </a:r>
          </a:p>
          <a:p>
            <a:pPr marL="457200" indent="-342900">
              <a:lnSpc>
                <a:spcPct val="9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1600" dirty="0"/>
              <a:t> </a:t>
            </a:r>
            <a:r>
              <a:rPr lang="en-US" sz="1600" b="0" i="0" dirty="0" err="1">
                <a:effectLst/>
              </a:rPr>
              <a:t>Fråga</a:t>
            </a:r>
            <a:r>
              <a:rPr lang="en-US" sz="1600" b="0" i="0" dirty="0">
                <a:effectLst/>
              </a:rPr>
              <a:t> om </a:t>
            </a:r>
            <a:r>
              <a:rPr lang="en-US" sz="1600" b="0" i="0" dirty="0" err="1">
                <a:effectLst/>
              </a:rPr>
              <a:t>mötet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har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utlysts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på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rätt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sätt</a:t>
            </a:r>
            <a:r>
              <a:rPr lang="en-US" sz="1600" b="0" i="0" dirty="0">
                <a:effectLst/>
              </a:rPr>
              <a:t>.</a:t>
            </a:r>
          </a:p>
          <a:p>
            <a:pPr marL="457200" indent="-342900">
              <a:lnSpc>
                <a:spcPct val="9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1600" dirty="0"/>
              <a:t> </a:t>
            </a:r>
            <a:r>
              <a:rPr lang="en-US" sz="1600" b="0" i="0" dirty="0" err="1">
                <a:effectLst/>
              </a:rPr>
              <a:t>Fastställande</a:t>
            </a:r>
            <a:r>
              <a:rPr lang="en-US" sz="1600" b="0" i="0" dirty="0">
                <a:effectLst/>
              </a:rPr>
              <a:t> av </a:t>
            </a:r>
            <a:r>
              <a:rPr lang="en-US" sz="1600" b="0" i="0" dirty="0" err="1">
                <a:effectLst/>
              </a:rPr>
              <a:t>föredragningslista</a:t>
            </a:r>
            <a:r>
              <a:rPr lang="en-US" sz="1600" b="0" i="0" dirty="0">
                <a:effectLst/>
              </a:rPr>
              <a:t>.</a:t>
            </a:r>
          </a:p>
          <a:p>
            <a:pPr marL="457200" indent="-342900">
              <a:lnSpc>
                <a:spcPct val="9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1600" dirty="0"/>
              <a:t> </a:t>
            </a:r>
            <a:r>
              <a:rPr lang="en-US" sz="1600" b="0" i="0" dirty="0">
                <a:effectLst/>
              </a:rPr>
              <a:t>Val av </a:t>
            </a:r>
            <a:r>
              <a:rPr lang="en-US" sz="1600" b="0" i="0" dirty="0" err="1">
                <a:effectLst/>
              </a:rPr>
              <a:t>ordförande</a:t>
            </a:r>
            <a:r>
              <a:rPr lang="en-US" sz="1600" b="0" i="0" dirty="0">
                <a:effectLst/>
              </a:rPr>
              <a:t> och </a:t>
            </a:r>
            <a:r>
              <a:rPr lang="en-US" sz="1600" b="0" i="0" dirty="0" err="1">
                <a:effectLst/>
              </a:rPr>
              <a:t>sekreterare</a:t>
            </a:r>
            <a:r>
              <a:rPr lang="en-US" sz="1600" b="0" i="0" dirty="0">
                <a:effectLst/>
              </a:rPr>
              <a:t> för </a:t>
            </a:r>
            <a:r>
              <a:rPr lang="en-US" sz="1600" b="0" i="0" dirty="0" err="1">
                <a:effectLst/>
              </a:rPr>
              <a:t>mötet</a:t>
            </a:r>
            <a:r>
              <a:rPr lang="en-US" sz="1600" b="0" i="0" dirty="0">
                <a:effectLst/>
              </a:rPr>
              <a:t>.</a:t>
            </a:r>
          </a:p>
          <a:p>
            <a:pPr marL="457200" indent="-342900">
              <a:lnSpc>
                <a:spcPct val="9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1600" dirty="0"/>
              <a:t> </a:t>
            </a:r>
            <a:r>
              <a:rPr lang="en-US" sz="1600" b="0" i="0" dirty="0">
                <a:effectLst/>
              </a:rPr>
              <a:t>Val av </a:t>
            </a:r>
            <a:r>
              <a:rPr lang="en-US" sz="1600" b="0" i="0" dirty="0" err="1">
                <a:effectLst/>
              </a:rPr>
              <a:t>två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protokolljusterare</a:t>
            </a:r>
            <a:r>
              <a:rPr lang="en-US" sz="1600" b="0" i="0" dirty="0">
                <a:effectLst/>
              </a:rPr>
              <a:t>/</a:t>
            </a:r>
            <a:r>
              <a:rPr lang="en-US" sz="1600" b="0" i="0" dirty="0" err="1">
                <a:effectLst/>
              </a:rPr>
              <a:t>rösträknare</a:t>
            </a:r>
            <a:endParaRPr lang="en-US" sz="1600" b="0" i="0" dirty="0">
              <a:effectLst/>
            </a:endParaRPr>
          </a:p>
          <a:p>
            <a:pPr marL="457200" indent="-342900">
              <a:lnSpc>
                <a:spcPct val="9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1600" b="0" i="0" dirty="0" err="1">
                <a:effectLst/>
              </a:rPr>
              <a:t>Anmälda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övriga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frågor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som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tas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upp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på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punkt</a:t>
            </a:r>
            <a:r>
              <a:rPr lang="en-US" sz="1600" b="0" i="0" dirty="0">
                <a:effectLst/>
              </a:rPr>
              <a:t> 8</a:t>
            </a:r>
          </a:p>
          <a:p>
            <a:pPr marL="457200" indent="-342900">
              <a:lnSpc>
                <a:spcPct val="9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1600" dirty="0"/>
              <a:t> </a:t>
            </a:r>
            <a:r>
              <a:rPr lang="en-US" sz="1600" b="0" i="0" dirty="0" err="1">
                <a:effectLst/>
              </a:rPr>
              <a:t>Genomgång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finansiering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Bevattningssystem</a:t>
            </a:r>
            <a:endParaRPr lang="en-US" sz="1600" b="0" i="0" dirty="0">
              <a:effectLst/>
            </a:endParaRPr>
          </a:p>
          <a:p>
            <a:pPr marL="914400" lvl="1" indent="-342900">
              <a:lnSpc>
                <a:spcPct val="9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1600" b="0" i="0" dirty="0" err="1">
                <a:effectLst/>
              </a:rPr>
              <a:t>Bakgrund</a:t>
            </a:r>
            <a:endParaRPr lang="en-US" sz="1600" b="0" i="0" dirty="0">
              <a:effectLst/>
            </a:endParaRPr>
          </a:p>
          <a:p>
            <a:pPr marL="914400" lvl="1" indent="-342900">
              <a:lnSpc>
                <a:spcPct val="9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1600" b="0" i="0" dirty="0">
                <a:effectLst/>
              </a:rPr>
              <a:t>Information </a:t>
            </a:r>
            <a:r>
              <a:rPr lang="en-US" sz="1600" b="0" i="0" dirty="0" err="1">
                <a:effectLst/>
              </a:rPr>
              <a:t>ekonomi</a:t>
            </a:r>
            <a:r>
              <a:rPr lang="en-US" sz="1600" b="0" i="0" dirty="0">
                <a:effectLst/>
              </a:rPr>
              <a:t>, </a:t>
            </a:r>
            <a:r>
              <a:rPr lang="en-US" sz="1600" b="0" i="0" dirty="0" err="1">
                <a:effectLst/>
              </a:rPr>
              <a:t>finansiering</a:t>
            </a:r>
            <a:r>
              <a:rPr lang="en-US" sz="1600" b="0" i="0" dirty="0">
                <a:effectLst/>
              </a:rPr>
              <a:t> och plan</a:t>
            </a:r>
          </a:p>
          <a:p>
            <a:pPr marL="914400" lvl="1" indent="-342900">
              <a:lnSpc>
                <a:spcPct val="9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1600" b="0" i="0" dirty="0" err="1">
                <a:effectLst/>
              </a:rPr>
              <a:t>Röstning</a:t>
            </a:r>
            <a:r>
              <a:rPr lang="en-US" sz="1600" b="0" i="0" dirty="0">
                <a:effectLst/>
              </a:rPr>
              <a:t> för </a:t>
            </a:r>
            <a:r>
              <a:rPr lang="en-US" sz="1600" b="0" i="0" dirty="0" err="1">
                <a:effectLst/>
              </a:rPr>
              <a:t>beslut</a:t>
            </a:r>
            <a:endParaRPr lang="en-US" sz="1600" b="0" i="0" dirty="0">
              <a:effectLst/>
            </a:endParaRPr>
          </a:p>
          <a:p>
            <a:pPr marL="914400" lvl="1" indent="-342900">
              <a:lnSpc>
                <a:spcPct val="90000"/>
              </a:lnSpc>
              <a:spcAft>
                <a:spcPts val="600"/>
              </a:spcAft>
              <a:buFont typeface="+mj-lt"/>
              <a:buAutoNum type="arabicPeriod"/>
            </a:pPr>
            <a:endParaRPr lang="en-US" sz="1600" b="0" i="0" dirty="0">
              <a:effectLst/>
            </a:endParaRPr>
          </a:p>
          <a:p>
            <a:pPr marL="457200" indent="-342900">
              <a:lnSpc>
                <a:spcPct val="9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1600" b="0" i="0" dirty="0" err="1">
                <a:effectLst/>
              </a:rPr>
              <a:t>Övriga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frågor</a:t>
            </a:r>
            <a:r>
              <a:rPr lang="en-US" sz="1600" b="0" i="0" dirty="0">
                <a:effectLst/>
              </a:rPr>
              <a:t> (information och </a:t>
            </a:r>
            <a:r>
              <a:rPr lang="en-US" sz="1600" b="0" i="0" dirty="0" err="1">
                <a:effectLst/>
              </a:rPr>
              <a:t>diskussion</a:t>
            </a:r>
            <a:r>
              <a:rPr lang="en-US" sz="1600" b="0" i="0" dirty="0">
                <a:effectLst/>
              </a:rPr>
              <a:t>).</a:t>
            </a:r>
          </a:p>
          <a:p>
            <a:pPr marL="457200" indent="-342900">
              <a:lnSpc>
                <a:spcPct val="9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1600" b="0" i="0" dirty="0" err="1">
                <a:effectLst/>
              </a:rPr>
              <a:t>Övriga</a:t>
            </a:r>
            <a:r>
              <a:rPr lang="en-US" sz="1600" b="0" i="0" dirty="0">
                <a:effectLst/>
              </a:rPr>
              <a:t> </a:t>
            </a:r>
            <a:r>
              <a:rPr lang="en-US" sz="1600" b="0" i="0" dirty="0" err="1">
                <a:effectLst/>
              </a:rPr>
              <a:t>investeringar</a:t>
            </a:r>
            <a:r>
              <a:rPr lang="en-US" sz="1600" b="0" i="0" dirty="0">
                <a:effectLst/>
              </a:rPr>
              <a:t> 3-5år för </a:t>
            </a:r>
            <a:r>
              <a:rPr lang="en-US" sz="1600" b="0" i="0" dirty="0" err="1">
                <a:effectLst/>
              </a:rPr>
              <a:t>bana</a:t>
            </a:r>
            <a:r>
              <a:rPr lang="en-US" sz="1600" b="0" i="0" dirty="0">
                <a:effectLst/>
              </a:rPr>
              <a:t>/Drift.</a:t>
            </a:r>
          </a:p>
          <a:p>
            <a:pPr marL="457200" indent="-342900">
              <a:lnSpc>
                <a:spcPct val="9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1600" b="0" i="0" dirty="0" err="1">
                <a:effectLst/>
              </a:rPr>
              <a:t>Avslutning</a:t>
            </a:r>
            <a:endParaRPr lang="en-US" sz="1600" b="0" i="0" dirty="0">
              <a:effectLst/>
            </a:endParaRP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C64D6BC2-6BEC-F6C3-9DDA-3988E8DA60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9367" y="3176998"/>
            <a:ext cx="4788505" cy="1771746"/>
          </a:xfrm>
          <a:prstGeom prst="rect">
            <a:avLst/>
          </a:prstGeom>
        </p:spPr>
      </p:pic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A0D773F-7A7D-4DBB-9DEA-86BB8B8F4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81624" y="6209414"/>
            <a:ext cx="6810375" cy="648586"/>
          </a:xfrm>
          <a:custGeom>
            <a:avLst/>
            <a:gdLst>
              <a:gd name="connsiteX0" fmla="*/ 0 w 10753706"/>
              <a:gd name="connsiteY0" fmla="*/ 0 h 1027260"/>
              <a:gd name="connsiteX1" fmla="*/ 10753706 w 10753706"/>
              <a:gd name="connsiteY1" fmla="*/ 0 h 1027260"/>
              <a:gd name="connsiteX2" fmla="*/ 10748809 w 10753706"/>
              <a:gd name="connsiteY2" fmla="*/ 2522 h 1027260"/>
              <a:gd name="connsiteX3" fmla="*/ 10725330 w 10753706"/>
              <a:gd name="connsiteY3" fmla="*/ 11977 h 1027260"/>
              <a:gd name="connsiteX4" fmla="*/ 10615423 w 10753706"/>
              <a:gd name="connsiteY4" fmla="*/ 52967 h 1027260"/>
              <a:gd name="connsiteX5" fmla="*/ 10533936 w 10753706"/>
              <a:gd name="connsiteY5" fmla="*/ 53095 h 1027260"/>
              <a:gd name="connsiteX6" fmla="*/ 10466876 w 10753706"/>
              <a:gd name="connsiteY6" fmla="*/ 45180 h 1027260"/>
              <a:gd name="connsiteX7" fmla="*/ 10355090 w 10753706"/>
              <a:gd name="connsiteY7" fmla="*/ 89741 h 1027260"/>
              <a:gd name="connsiteX8" fmla="*/ 10087145 w 10753706"/>
              <a:gd name="connsiteY8" fmla="*/ 66115 h 1027260"/>
              <a:gd name="connsiteX9" fmla="*/ 10015902 w 10753706"/>
              <a:gd name="connsiteY9" fmla="*/ 76178 h 1027260"/>
              <a:gd name="connsiteX10" fmla="*/ 9806005 w 10753706"/>
              <a:gd name="connsiteY10" fmla="*/ 102435 h 1027260"/>
              <a:gd name="connsiteX11" fmla="*/ 9602583 w 10753706"/>
              <a:gd name="connsiteY11" fmla="*/ 179170 h 1027260"/>
              <a:gd name="connsiteX12" fmla="*/ 9469719 w 10753706"/>
              <a:gd name="connsiteY12" fmla="*/ 174721 h 1027260"/>
              <a:gd name="connsiteX13" fmla="*/ 9408692 w 10753706"/>
              <a:gd name="connsiteY13" fmla="*/ 189513 h 1027260"/>
              <a:gd name="connsiteX14" fmla="*/ 9364151 w 10753706"/>
              <a:gd name="connsiteY14" fmla="*/ 194072 h 1027260"/>
              <a:gd name="connsiteX15" fmla="*/ 9337751 w 10753706"/>
              <a:gd name="connsiteY15" fmla="*/ 197579 h 1027260"/>
              <a:gd name="connsiteX16" fmla="*/ 9297166 w 10753706"/>
              <a:gd name="connsiteY16" fmla="*/ 216558 h 1027260"/>
              <a:gd name="connsiteX17" fmla="*/ 9123859 w 10753706"/>
              <a:gd name="connsiteY17" fmla="*/ 237356 h 1027260"/>
              <a:gd name="connsiteX18" fmla="*/ 8950741 w 10753706"/>
              <a:gd name="connsiteY18" fmla="*/ 238020 h 1027260"/>
              <a:gd name="connsiteX19" fmla="*/ 8718236 w 10753706"/>
              <a:gd name="connsiteY19" fmla="*/ 303148 h 1027260"/>
              <a:gd name="connsiteX20" fmla="*/ 8694011 w 10753706"/>
              <a:gd name="connsiteY20" fmla="*/ 308812 h 1027260"/>
              <a:gd name="connsiteX21" fmla="*/ 8611976 w 10753706"/>
              <a:gd name="connsiteY21" fmla="*/ 324819 h 1027260"/>
              <a:gd name="connsiteX22" fmla="*/ 8562074 w 10753706"/>
              <a:gd name="connsiteY22" fmla="*/ 337971 h 1027260"/>
              <a:gd name="connsiteX23" fmla="*/ 8501724 w 10753706"/>
              <a:gd name="connsiteY23" fmla="*/ 360865 h 1027260"/>
              <a:gd name="connsiteX24" fmla="*/ 8504489 w 10753706"/>
              <a:gd name="connsiteY24" fmla="*/ 364790 h 1027260"/>
              <a:gd name="connsiteX25" fmla="*/ 8492774 w 10753706"/>
              <a:gd name="connsiteY25" fmla="*/ 366181 h 1027260"/>
              <a:gd name="connsiteX26" fmla="*/ 8466405 w 10753706"/>
              <a:gd name="connsiteY26" fmla="*/ 368724 h 1027260"/>
              <a:gd name="connsiteX27" fmla="*/ 8427069 w 10753706"/>
              <a:gd name="connsiteY27" fmla="*/ 387211 h 1027260"/>
              <a:gd name="connsiteX28" fmla="*/ 8387766 w 10753706"/>
              <a:gd name="connsiteY28" fmla="*/ 377161 h 1027260"/>
              <a:gd name="connsiteX29" fmla="*/ 8315874 w 10753706"/>
              <a:gd name="connsiteY29" fmla="*/ 395527 h 1027260"/>
              <a:gd name="connsiteX30" fmla="*/ 8274474 w 10753706"/>
              <a:gd name="connsiteY30" fmla="*/ 405112 h 1027260"/>
              <a:gd name="connsiteX31" fmla="*/ 8234664 w 10753706"/>
              <a:gd name="connsiteY31" fmla="*/ 410219 h 1027260"/>
              <a:gd name="connsiteX32" fmla="*/ 8211268 w 10753706"/>
              <a:gd name="connsiteY32" fmla="*/ 416791 h 1027260"/>
              <a:gd name="connsiteX33" fmla="*/ 8188615 w 10753706"/>
              <a:gd name="connsiteY33" fmla="*/ 421755 h 1027260"/>
              <a:gd name="connsiteX34" fmla="*/ 8179981 w 10753706"/>
              <a:gd name="connsiteY34" fmla="*/ 420402 h 1027260"/>
              <a:gd name="connsiteX35" fmla="*/ 8179307 w 10753706"/>
              <a:gd name="connsiteY35" fmla="*/ 422516 h 1027260"/>
              <a:gd name="connsiteX36" fmla="*/ 8147929 w 10753706"/>
              <a:gd name="connsiteY36" fmla="*/ 450302 h 1027260"/>
              <a:gd name="connsiteX37" fmla="*/ 8089136 w 10753706"/>
              <a:gd name="connsiteY37" fmla="*/ 465283 h 1027260"/>
              <a:gd name="connsiteX38" fmla="*/ 8049973 w 10753706"/>
              <a:gd name="connsiteY38" fmla="*/ 454121 h 1027260"/>
              <a:gd name="connsiteX39" fmla="*/ 7965913 w 10753706"/>
              <a:gd name="connsiteY39" fmla="*/ 464415 h 1027260"/>
              <a:gd name="connsiteX40" fmla="*/ 7945093 w 10753706"/>
              <a:gd name="connsiteY40" fmla="*/ 464798 h 1027260"/>
              <a:gd name="connsiteX41" fmla="*/ 7935335 w 10753706"/>
              <a:gd name="connsiteY41" fmla="*/ 462442 h 1027260"/>
              <a:gd name="connsiteX42" fmla="*/ 7904779 w 10753706"/>
              <a:gd name="connsiteY42" fmla="*/ 471429 h 1027260"/>
              <a:gd name="connsiteX43" fmla="*/ 7855604 w 10753706"/>
              <a:gd name="connsiteY43" fmla="*/ 480199 h 1027260"/>
              <a:gd name="connsiteX44" fmla="*/ 7832630 w 10753706"/>
              <a:gd name="connsiteY44" fmla="*/ 485371 h 1027260"/>
              <a:gd name="connsiteX45" fmla="*/ 7812438 w 10753706"/>
              <a:gd name="connsiteY45" fmla="*/ 485391 h 1027260"/>
              <a:gd name="connsiteX46" fmla="*/ 7701399 w 10753706"/>
              <a:gd name="connsiteY46" fmla="*/ 495197 h 1027260"/>
              <a:gd name="connsiteX47" fmla="*/ 7674778 w 10753706"/>
              <a:gd name="connsiteY47" fmla="*/ 494723 h 1027260"/>
              <a:gd name="connsiteX48" fmla="*/ 7660445 w 10753706"/>
              <a:gd name="connsiteY48" fmla="*/ 490194 h 1027260"/>
              <a:gd name="connsiteX49" fmla="*/ 7651781 w 10753706"/>
              <a:gd name="connsiteY49" fmla="*/ 493084 h 1027260"/>
              <a:gd name="connsiteX50" fmla="*/ 7584807 w 10753706"/>
              <a:gd name="connsiteY50" fmla="*/ 499490 h 1027260"/>
              <a:gd name="connsiteX51" fmla="*/ 7541324 w 10753706"/>
              <a:gd name="connsiteY51" fmla="*/ 504184 h 1027260"/>
              <a:gd name="connsiteX52" fmla="*/ 7541756 w 10753706"/>
              <a:gd name="connsiteY52" fmla="*/ 512184 h 1027260"/>
              <a:gd name="connsiteX53" fmla="*/ 7503906 w 10753706"/>
              <a:gd name="connsiteY53" fmla="*/ 518551 h 1027260"/>
              <a:gd name="connsiteX54" fmla="*/ 7460411 w 10753706"/>
              <a:gd name="connsiteY54" fmla="*/ 517415 h 1027260"/>
              <a:gd name="connsiteX55" fmla="*/ 7460116 w 10753706"/>
              <a:gd name="connsiteY55" fmla="*/ 517548 h 1027260"/>
              <a:gd name="connsiteX56" fmla="*/ 7297810 w 10753706"/>
              <a:gd name="connsiteY56" fmla="*/ 563947 h 1027260"/>
              <a:gd name="connsiteX57" fmla="*/ 6946388 w 10753706"/>
              <a:gd name="connsiteY57" fmla="*/ 665244 h 1027260"/>
              <a:gd name="connsiteX58" fmla="*/ 6741704 w 10753706"/>
              <a:gd name="connsiteY58" fmla="*/ 679365 h 1027260"/>
              <a:gd name="connsiteX59" fmla="*/ 6624680 w 10753706"/>
              <a:gd name="connsiteY59" fmla="*/ 677674 h 1027260"/>
              <a:gd name="connsiteX60" fmla="*/ 6605700 w 10753706"/>
              <a:gd name="connsiteY60" fmla="*/ 683566 h 1027260"/>
              <a:gd name="connsiteX61" fmla="*/ 6576922 w 10753706"/>
              <a:gd name="connsiteY61" fmla="*/ 683030 h 1027260"/>
              <a:gd name="connsiteX62" fmla="*/ 6405123 w 10753706"/>
              <a:gd name="connsiteY62" fmla="*/ 721946 h 1027260"/>
              <a:gd name="connsiteX63" fmla="*/ 6368938 w 10753706"/>
              <a:gd name="connsiteY63" fmla="*/ 717341 h 1027260"/>
              <a:gd name="connsiteX64" fmla="*/ 6295102 w 10753706"/>
              <a:gd name="connsiteY64" fmla="*/ 729508 h 1027260"/>
              <a:gd name="connsiteX65" fmla="*/ 6202084 w 10753706"/>
              <a:gd name="connsiteY65" fmla="*/ 767091 h 1027260"/>
              <a:gd name="connsiteX66" fmla="*/ 6067157 w 10753706"/>
              <a:gd name="connsiteY66" fmla="*/ 790339 h 1027260"/>
              <a:gd name="connsiteX67" fmla="*/ 6061443 w 10753706"/>
              <a:gd name="connsiteY67" fmla="*/ 796151 h 1027260"/>
              <a:gd name="connsiteX68" fmla="*/ 6051406 w 10753706"/>
              <a:gd name="connsiteY68" fmla="*/ 800684 h 1027260"/>
              <a:gd name="connsiteX69" fmla="*/ 6049097 w 10753706"/>
              <a:gd name="connsiteY69" fmla="*/ 800636 h 1027260"/>
              <a:gd name="connsiteX70" fmla="*/ 6034222 w 10753706"/>
              <a:gd name="connsiteY70" fmla="*/ 804110 h 1027260"/>
              <a:gd name="connsiteX71" fmla="*/ 6033121 w 10753706"/>
              <a:gd name="connsiteY71" fmla="*/ 806078 h 1027260"/>
              <a:gd name="connsiteX72" fmla="*/ 6023593 w 10753706"/>
              <a:gd name="connsiteY72" fmla="*/ 808842 h 1027260"/>
              <a:gd name="connsiteX73" fmla="*/ 6006639 w 10753706"/>
              <a:gd name="connsiteY73" fmla="*/ 815304 h 1027260"/>
              <a:gd name="connsiteX74" fmla="*/ 6001762 w 10753706"/>
              <a:gd name="connsiteY74" fmla="*/ 815557 h 1027260"/>
              <a:gd name="connsiteX75" fmla="*/ 5973534 w 10753706"/>
              <a:gd name="connsiteY75" fmla="*/ 823815 h 1027260"/>
              <a:gd name="connsiteX76" fmla="*/ 5972336 w 10753706"/>
              <a:gd name="connsiteY76" fmla="*/ 823476 h 1027260"/>
              <a:gd name="connsiteX77" fmla="*/ 5960841 w 10753706"/>
              <a:gd name="connsiteY77" fmla="*/ 823819 h 1027260"/>
              <a:gd name="connsiteX78" fmla="*/ 5940719 w 10753706"/>
              <a:gd name="connsiteY78" fmla="*/ 825514 h 1027260"/>
              <a:gd name="connsiteX79" fmla="*/ 5884298 w 10753706"/>
              <a:gd name="connsiteY79" fmla="*/ 823806 h 1027260"/>
              <a:gd name="connsiteX80" fmla="*/ 5854779 w 10753706"/>
              <a:gd name="connsiteY80" fmla="*/ 832365 h 1027260"/>
              <a:gd name="connsiteX81" fmla="*/ 5848382 w 10753706"/>
              <a:gd name="connsiteY81" fmla="*/ 833844 h 1027260"/>
              <a:gd name="connsiteX82" fmla="*/ 5848066 w 10753706"/>
              <a:gd name="connsiteY82" fmla="*/ 833772 h 1027260"/>
              <a:gd name="connsiteX83" fmla="*/ 5840944 w 10753706"/>
              <a:gd name="connsiteY83" fmla="*/ 835132 h 1027260"/>
              <a:gd name="connsiteX84" fmla="*/ 5836719 w 10753706"/>
              <a:gd name="connsiteY84" fmla="*/ 836539 h 1027260"/>
              <a:gd name="connsiteX85" fmla="*/ 5824311 w 10753706"/>
              <a:gd name="connsiteY85" fmla="*/ 839408 h 1027260"/>
              <a:gd name="connsiteX86" fmla="*/ 5818788 w 10753706"/>
              <a:gd name="connsiteY86" fmla="*/ 839727 h 1027260"/>
              <a:gd name="connsiteX87" fmla="*/ 5763953 w 10753706"/>
              <a:gd name="connsiteY87" fmla="*/ 834282 h 1027260"/>
              <a:gd name="connsiteX88" fmla="*/ 5667748 w 10753706"/>
              <a:gd name="connsiteY88" fmla="*/ 840211 h 1027260"/>
              <a:gd name="connsiteX89" fmla="*/ 5573108 w 10753706"/>
              <a:gd name="connsiteY89" fmla="*/ 847611 h 1027260"/>
              <a:gd name="connsiteX90" fmla="*/ 5539137 w 10753706"/>
              <a:gd name="connsiteY90" fmla="*/ 851033 h 1027260"/>
              <a:gd name="connsiteX91" fmla="*/ 5510651 w 10753706"/>
              <a:gd name="connsiteY91" fmla="*/ 844215 h 1027260"/>
              <a:gd name="connsiteX92" fmla="*/ 5457331 w 10753706"/>
              <a:gd name="connsiteY92" fmla="*/ 839159 h 1027260"/>
              <a:gd name="connsiteX93" fmla="*/ 5410613 w 10753706"/>
              <a:gd name="connsiteY93" fmla="*/ 834358 h 1027260"/>
              <a:gd name="connsiteX94" fmla="*/ 5370040 w 10753706"/>
              <a:gd name="connsiteY94" fmla="*/ 862127 h 1027260"/>
              <a:gd name="connsiteX95" fmla="*/ 5318778 w 10753706"/>
              <a:gd name="connsiteY95" fmla="*/ 855310 h 1027260"/>
              <a:gd name="connsiteX96" fmla="*/ 5298645 w 10753706"/>
              <a:gd name="connsiteY96" fmla="*/ 855171 h 1027260"/>
              <a:gd name="connsiteX97" fmla="*/ 5253828 w 10753706"/>
              <a:gd name="connsiteY97" fmla="*/ 859670 h 1027260"/>
              <a:gd name="connsiteX98" fmla="*/ 5216955 w 10753706"/>
              <a:gd name="connsiteY98" fmla="*/ 866245 h 1027260"/>
              <a:gd name="connsiteX99" fmla="*/ 5214344 w 10753706"/>
              <a:gd name="connsiteY99" fmla="*/ 868102 h 1027260"/>
              <a:gd name="connsiteX100" fmla="*/ 5195561 w 10753706"/>
              <a:gd name="connsiteY100" fmla="*/ 869949 h 1027260"/>
              <a:gd name="connsiteX101" fmla="*/ 5182555 w 10753706"/>
              <a:gd name="connsiteY101" fmla="*/ 873542 h 1027260"/>
              <a:gd name="connsiteX102" fmla="*/ 5172552 w 10753706"/>
              <a:gd name="connsiteY102" fmla="*/ 878801 h 1027260"/>
              <a:gd name="connsiteX103" fmla="*/ 5027993 w 10753706"/>
              <a:gd name="connsiteY103" fmla="*/ 889666 h 1027260"/>
              <a:gd name="connsiteX104" fmla="*/ 4939844 w 10753706"/>
              <a:gd name="connsiteY104" fmla="*/ 934802 h 1027260"/>
              <a:gd name="connsiteX105" fmla="*/ 4792576 w 10753706"/>
              <a:gd name="connsiteY105" fmla="*/ 934820 h 1027260"/>
              <a:gd name="connsiteX106" fmla="*/ 4602423 w 10753706"/>
              <a:gd name="connsiteY106" fmla="*/ 958063 h 1027260"/>
              <a:gd name="connsiteX107" fmla="*/ 4290656 w 10753706"/>
              <a:gd name="connsiteY107" fmla="*/ 969152 h 1027260"/>
              <a:gd name="connsiteX108" fmla="*/ 3952334 w 10753706"/>
              <a:gd name="connsiteY108" fmla="*/ 954043 h 1027260"/>
              <a:gd name="connsiteX109" fmla="*/ 3858560 w 10753706"/>
              <a:gd name="connsiteY109" fmla="*/ 948781 h 1027260"/>
              <a:gd name="connsiteX110" fmla="*/ 3846597 w 10753706"/>
              <a:gd name="connsiteY110" fmla="*/ 948382 h 1027260"/>
              <a:gd name="connsiteX111" fmla="*/ 3736044 w 10753706"/>
              <a:gd name="connsiteY111" fmla="*/ 947759 h 1027260"/>
              <a:gd name="connsiteX112" fmla="*/ 3713136 w 10753706"/>
              <a:gd name="connsiteY112" fmla="*/ 946963 h 1027260"/>
              <a:gd name="connsiteX113" fmla="*/ 3695939 w 10753706"/>
              <a:gd name="connsiteY113" fmla="*/ 943639 h 1027260"/>
              <a:gd name="connsiteX114" fmla="*/ 3694125 w 10753706"/>
              <a:gd name="connsiteY114" fmla="*/ 940567 h 1027260"/>
              <a:gd name="connsiteX115" fmla="*/ 3681925 w 10753706"/>
              <a:gd name="connsiteY115" fmla="*/ 939706 h 1027260"/>
              <a:gd name="connsiteX116" fmla="*/ 3679204 w 10753706"/>
              <a:gd name="connsiteY116" fmla="*/ 938926 h 1027260"/>
              <a:gd name="connsiteX117" fmla="*/ 3615656 w 10753706"/>
              <a:gd name="connsiteY117" fmla="*/ 940320 h 1027260"/>
              <a:gd name="connsiteX118" fmla="*/ 3567983 w 10753706"/>
              <a:gd name="connsiteY118" fmla="*/ 935596 h 1027260"/>
              <a:gd name="connsiteX119" fmla="*/ 3422423 w 10753706"/>
              <a:gd name="connsiteY119" fmla="*/ 932129 h 1027260"/>
              <a:gd name="connsiteX120" fmla="*/ 3310925 w 10753706"/>
              <a:gd name="connsiteY120" fmla="*/ 911072 h 1027260"/>
              <a:gd name="connsiteX121" fmla="*/ 3139421 w 10753706"/>
              <a:gd name="connsiteY121" fmla="*/ 934151 h 1027260"/>
              <a:gd name="connsiteX122" fmla="*/ 2996922 w 10753706"/>
              <a:gd name="connsiteY122" fmla="*/ 927537 h 1027260"/>
              <a:gd name="connsiteX123" fmla="*/ 2982785 w 10753706"/>
              <a:gd name="connsiteY123" fmla="*/ 931453 h 1027260"/>
              <a:gd name="connsiteX124" fmla="*/ 2967478 w 10753706"/>
              <a:gd name="connsiteY124" fmla="*/ 933397 h 1027260"/>
              <a:gd name="connsiteX125" fmla="*/ 2948552 w 10753706"/>
              <a:gd name="connsiteY125" fmla="*/ 932961 h 1027260"/>
              <a:gd name="connsiteX126" fmla="*/ 2944404 w 10753706"/>
              <a:gd name="connsiteY126" fmla="*/ 934452 h 1027260"/>
              <a:gd name="connsiteX127" fmla="*/ 2908608 w 10753706"/>
              <a:gd name="connsiteY127" fmla="*/ 937205 h 1027260"/>
              <a:gd name="connsiteX128" fmla="*/ 2904443 w 10753706"/>
              <a:gd name="connsiteY128" fmla="*/ 936455 h 1027260"/>
              <a:gd name="connsiteX129" fmla="*/ 2868935 w 10753706"/>
              <a:gd name="connsiteY129" fmla="*/ 938022 h 1027260"/>
              <a:gd name="connsiteX130" fmla="*/ 2868586 w 10753706"/>
              <a:gd name="connsiteY130" fmla="*/ 937487 h 1027260"/>
              <a:gd name="connsiteX131" fmla="*/ 2859191 w 10753706"/>
              <a:gd name="connsiteY131" fmla="*/ 935503 h 1027260"/>
              <a:gd name="connsiteX132" fmla="*/ 2840915 w 10753706"/>
              <a:gd name="connsiteY132" fmla="*/ 932977 h 1027260"/>
              <a:gd name="connsiteX133" fmla="*/ 2763509 w 10753706"/>
              <a:gd name="connsiteY133" fmla="*/ 921850 h 1027260"/>
              <a:gd name="connsiteX134" fmla="*/ 2756121 w 10753706"/>
              <a:gd name="connsiteY134" fmla="*/ 921864 h 1027260"/>
              <a:gd name="connsiteX135" fmla="*/ 2755998 w 10753706"/>
              <a:gd name="connsiteY135" fmla="*/ 921739 h 1027260"/>
              <a:gd name="connsiteX136" fmla="*/ 2748255 w 10753706"/>
              <a:gd name="connsiteY136" fmla="*/ 921505 h 1027260"/>
              <a:gd name="connsiteX137" fmla="*/ 2694601 w 10753706"/>
              <a:gd name="connsiteY137" fmla="*/ 915575 h 1027260"/>
              <a:gd name="connsiteX138" fmla="*/ 2635357 w 10753706"/>
              <a:gd name="connsiteY138" fmla="*/ 910976 h 1027260"/>
              <a:gd name="connsiteX139" fmla="*/ 2601047 w 10753706"/>
              <a:gd name="connsiteY139" fmla="*/ 910263 h 1027260"/>
              <a:gd name="connsiteX140" fmla="*/ 2507482 w 10753706"/>
              <a:gd name="connsiteY140" fmla="*/ 906211 h 1027260"/>
              <a:gd name="connsiteX141" fmla="*/ 2413884 w 10753706"/>
              <a:gd name="connsiteY141" fmla="*/ 900545 h 1027260"/>
              <a:gd name="connsiteX142" fmla="*/ 2368912 w 10753706"/>
              <a:gd name="connsiteY142" fmla="*/ 888755 h 1027260"/>
              <a:gd name="connsiteX143" fmla="*/ 2349490 w 10753706"/>
              <a:gd name="connsiteY143" fmla="*/ 889719 h 1027260"/>
              <a:gd name="connsiteX144" fmla="*/ 2344290 w 10753706"/>
              <a:gd name="connsiteY144" fmla="*/ 890584 h 1027260"/>
              <a:gd name="connsiteX145" fmla="*/ 2336488 w 10753706"/>
              <a:gd name="connsiteY145" fmla="*/ 891058 h 1027260"/>
              <a:gd name="connsiteX146" fmla="*/ 2329015 w 10753706"/>
              <a:gd name="connsiteY146" fmla="*/ 891627 h 1027260"/>
              <a:gd name="connsiteX147" fmla="*/ 2293898 w 10753706"/>
              <a:gd name="connsiteY147" fmla="*/ 896431 h 1027260"/>
              <a:gd name="connsiteX148" fmla="*/ 2243927 w 10753706"/>
              <a:gd name="connsiteY148" fmla="*/ 888076 h 1027260"/>
              <a:gd name="connsiteX149" fmla="*/ 2223920 w 10753706"/>
              <a:gd name="connsiteY149" fmla="*/ 887331 h 1027260"/>
              <a:gd name="connsiteX150" fmla="*/ 2213081 w 10753706"/>
              <a:gd name="connsiteY150" fmla="*/ 886302 h 1027260"/>
              <a:gd name="connsiteX151" fmla="*/ 2212307 w 10753706"/>
              <a:gd name="connsiteY151" fmla="*/ 885829 h 1027260"/>
              <a:gd name="connsiteX152" fmla="*/ 2152321 w 10753706"/>
              <a:gd name="connsiteY152" fmla="*/ 894418 h 1027260"/>
              <a:gd name="connsiteX153" fmla="*/ 2140985 w 10753706"/>
              <a:gd name="connsiteY153" fmla="*/ 895968 h 1027260"/>
              <a:gd name="connsiteX154" fmla="*/ 2121210 w 10753706"/>
              <a:gd name="connsiteY154" fmla="*/ 899354 h 1027260"/>
              <a:gd name="connsiteX155" fmla="*/ 2119146 w 10753706"/>
              <a:gd name="connsiteY155" fmla="*/ 899033 h 1027260"/>
              <a:gd name="connsiteX156" fmla="*/ 2105666 w 10753706"/>
              <a:gd name="connsiteY156" fmla="*/ 902240 h 1027260"/>
              <a:gd name="connsiteX157" fmla="*/ 2094924 w 10753706"/>
              <a:gd name="connsiteY157" fmla="*/ 907203 h 1027260"/>
              <a:gd name="connsiteX158" fmla="*/ 1949478 w 10753706"/>
              <a:gd name="connsiteY158" fmla="*/ 913748 h 1027260"/>
              <a:gd name="connsiteX159" fmla="*/ 1749684 w 10753706"/>
              <a:gd name="connsiteY159" fmla="*/ 942223 h 1027260"/>
              <a:gd name="connsiteX160" fmla="*/ 1585576 w 10753706"/>
              <a:gd name="connsiteY160" fmla="*/ 954170 h 1027260"/>
              <a:gd name="connsiteX161" fmla="*/ 1476250 w 10753706"/>
              <a:gd name="connsiteY161" fmla="*/ 950653 h 1027260"/>
              <a:gd name="connsiteX162" fmla="*/ 1433927 w 10753706"/>
              <a:gd name="connsiteY162" fmla="*/ 959926 h 1027260"/>
              <a:gd name="connsiteX163" fmla="*/ 1414893 w 10753706"/>
              <a:gd name="connsiteY163" fmla="*/ 957671 h 1027260"/>
              <a:gd name="connsiteX164" fmla="*/ 1411585 w 10753706"/>
              <a:gd name="connsiteY164" fmla="*/ 957179 h 1027260"/>
              <a:gd name="connsiteX165" fmla="*/ 1398896 w 10753706"/>
              <a:gd name="connsiteY165" fmla="*/ 957460 h 1027260"/>
              <a:gd name="connsiteX166" fmla="*/ 1394632 w 10753706"/>
              <a:gd name="connsiteY166" fmla="*/ 954725 h 1027260"/>
              <a:gd name="connsiteX167" fmla="*/ 1375043 w 10753706"/>
              <a:gd name="connsiteY167" fmla="*/ 953132 h 1027260"/>
              <a:gd name="connsiteX168" fmla="*/ 1351876 w 10753706"/>
              <a:gd name="connsiteY168" fmla="*/ 954436 h 1027260"/>
              <a:gd name="connsiteX169" fmla="*/ 1242676 w 10753706"/>
              <a:gd name="connsiteY169" fmla="*/ 963767 h 1027260"/>
              <a:gd name="connsiteX170" fmla="*/ 1205993 w 10753706"/>
              <a:gd name="connsiteY170" fmla="*/ 974080 h 1027260"/>
              <a:gd name="connsiteX171" fmla="*/ 1052221 w 10753706"/>
              <a:gd name="connsiteY171" fmla="*/ 963954 h 1027260"/>
              <a:gd name="connsiteX172" fmla="*/ 968270 w 10753706"/>
              <a:gd name="connsiteY172" fmla="*/ 964761 h 1027260"/>
              <a:gd name="connsiteX173" fmla="*/ 874493 w 10753706"/>
              <a:gd name="connsiteY173" fmla="*/ 998122 h 1027260"/>
              <a:gd name="connsiteX174" fmla="*/ 814411 w 10753706"/>
              <a:gd name="connsiteY174" fmla="*/ 1007391 h 1027260"/>
              <a:gd name="connsiteX175" fmla="*/ 688604 w 10753706"/>
              <a:gd name="connsiteY175" fmla="*/ 1015631 h 1027260"/>
              <a:gd name="connsiteX176" fmla="*/ 618171 w 10753706"/>
              <a:gd name="connsiteY176" fmla="*/ 1027260 h 1027260"/>
              <a:gd name="connsiteX177" fmla="*/ 570379 w 10753706"/>
              <a:gd name="connsiteY177" fmla="*/ 1023487 h 1027260"/>
              <a:gd name="connsiteX178" fmla="*/ 482519 w 10753706"/>
              <a:gd name="connsiteY178" fmla="*/ 1002108 h 1027260"/>
              <a:gd name="connsiteX179" fmla="*/ 475319 w 10753706"/>
              <a:gd name="connsiteY179" fmla="*/ 1009922 h 1027260"/>
              <a:gd name="connsiteX180" fmla="*/ 431104 w 10753706"/>
              <a:gd name="connsiteY180" fmla="*/ 1009317 h 1027260"/>
              <a:gd name="connsiteX181" fmla="*/ 363782 w 10753706"/>
              <a:gd name="connsiteY181" fmla="*/ 1007585 h 1027260"/>
              <a:gd name="connsiteX182" fmla="*/ 325533 w 10753706"/>
              <a:gd name="connsiteY182" fmla="*/ 1008502 h 1027260"/>
              <a:gd name="connsiteX183" fmla="*/ 220429 w 10753706"/>
              <a:gd name="connsiteY183" fmla="*/ 1008927 h 1027260"/>
              <a:gd name="connsiteX184" fmla="*/ 114676 w 10753706"/>
              <a:gd name="connsiteY184" fmla="*/ 1007765 h 1027260"/>
              <a:gd name="connsiteX185" fmla="*/ 13470 w 10753706"/>
              <a:gd name="connsiteY185" fmla="*/ 998544 h 1027260"/>
              <a:gd name="connsiteX186" fmla="*/ 0 w 10753706"/>
              <a:gd name="connsiteY186" fmla="*/ 997355 h 1027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10753706" h="1027260">
                <a:moveTo>
                  <a:pt x="0" y="0"/>
                </a:moveTo>
                <a:lnTo>
                  <a:pt x="10753706" y="0"/>
                </a:lnTo>
                <a:lnTo>
                  <a:pt x="10748809" y="2522"/>
                </a:lnTo>
                <a:cubicBezTo>
                  <a:pt x="10744031" y="4644"/>
                  <a:pt x="10737551" y="7204"/>
                  <a:pt x="10725330" y="11977"/>
                </a:cubicBezTo>
                <a:cubicBezTo>
                  <a:pt x="10700888" y="21523"/>
                  <a:pt x="10652058" y="39304"/>
                  <a:pt x="10615423" y="52967"/>
                </a:cubicBezTo>
                <a:cubicBezTo>
                  <a:pt x="10598524" y="49017"/>
                  <a:pt x="10550674" y="61360"/>
                  <a:pt x="10533936" y="53095"/>
                </a:cubicBezTo>
                <a:cubicBezTo>
                  <a:pt x="10519435" y="55674"/>
                  <a:pt x="10480156" y="49393"/>
                  <a:pt x="10466876" y="45180"/>
                </a:cubicBezTo>
                <a:cubicBezTo>
                  <a:pt x="10443145" y="68059"/>
                  <a:pt x="10382269" y="71294"/>
                  <a:pt x="10355090" y="89741"/>
                </a:cubicBezTo>
                <a:cubicBezTo>
                  <a:pt x="10286222" y="95376"/>
                  <a:pt x="10146285" y="63529"/>
                  <a:pt x="10087145" y="66115"/>
                </a:cubicBezTo>
                <a:cubicBezTo>
                  <a:pt x="10067575" y="79584"/>
                  <a:pt x="10043111" y="68921"/>
                  <a:pt x="10015902" y="76178"/>
                </a:cubicBezTo>
                <a:cubicBezTo>
                  <a:pt x="9952302" y="84628"/>
                  <a:pt x="9893286" y="103337"/>
                  <a:pt x="9806005" y="102435"/>
                </a:cubicBezTo>
                <a:cubicBezTo>
                  <a:pt x="9782247" y="141133"/>
                  <a:pt x="9674787" y="151643"/>
                  <a:pt x="9602583" y="179170"/>
                </a:cubicBezTo>
                <a:cubicBezTo>
                  <a:pt x="9557658" y="187584"/>
                  <a:pt x="9478290" y="154235"/>
                  <a:pt x="9469719" y="174721"/>
                </a:cubicBezTo>
                <a:cubicBezTo>
                  <a:pt x="9443779" y="165070"/>
                  <a:pt x="9431317" y="185692"/>
                  <a:pt x="9408692" y="189513"/>
                </a:cubicBezTo>
                <a:cubicBezTo>
                  <a:pt x="9387154" y="183843"/>
                  <a:pt x="9380475" y="191089"/>
                  <a:pt x="9364151" y="194072"/>
                </a:cubicBezTo>
                <a:cubicBezTo>
                  <a:pt x="9354686" y="190222"/>
                  <a:pt x="9340485" y="191782"/>
                  <a:pt x="9337751" y="197579"/>
                </a:cubicBezTo>
                <a:cubicBezTo>
                  <a:pt x="9349566" y="209270"/>
                  <a:pt x="9297468" y="207714"/>
                  <a:pt x="9297166" y="216558"/>
                </a:cubicBezTo>
                <a:cubicBezTo>
                  <a:pt x="9269057" y="220999"/>
                  <a:pt x="9139630" y="221783"/>
                  <a:pt x="9123859" y="237356"/>
                </a:cubicBezTo>
                <a:cubicBezTo>
                  <a:pt x="9068176" y="249209"/>
                  <a:pt x="8975349" y="235349"/>
                  <a:pt x="8950741" y="238020"/>
                </a:cubicBezTo>
                <a:cubicBezTo>
                  <a:pt x="8916265" y="215428"/>
                  <a:pt x="8822808" y="292026"/>
                  <a:pt x="8718236" y="303148"/>
                </a:cubicBezTo>
                <a:cubicBezTo>
                  <a:pt x="8703111" y="302060"/>
                  <a:pt x="8695551" y="302792"/>
                  <a:pt x="8694011" y="308812"/>
                </a:cubicBezTo>
                <a:cubicBezTo>
                  <a:pt x="8661810" y="312764"/>
                  <a:pt x="8637956" y="329628"/>
                  <a:pt x="8611976" y="324819"/>
                </a:cubicBezTo>
                <a:cubicBezTo>
                  <a:pt x="8621849" y="336388"/>
                  <a:pt x="8562809" y="325917"/>
                  <a:pt x="8562074" y="337971"/>
                </a:cubicBezTo>
                <a:cubicBezTo>
                  <a:pt x="8543699" y="343978"/>
                  <a:pt x="8511321" y="356396"/>
                  <a:pt x="8501724" y="360865"/>
                </a:cubicBezTo>
                <a:lnTo>
                  <a:pt x="8504489" y="364790"/>
                </a:lnTo>
                <a:lnTo>
                  <a:pt x="8492774" y="366181"/>
                </a:lnTo>
                <a:lnTo>
                  <a:pt x="8466405" y="368724"/>
                </a:lnTo>
                <a:cubicBezTo>
                  <a:pt x="8455454" y="372229"/>
                  <a:pt x="8440175" y="385805"/>
                  <a:pt x="8427069" y="387211"/>
                </a:cubicBezTo>
                <a:cubicBezTo>
                  <a:pt x="8400442" y="392215"/>
                  <a:pt x="8397079" y="382989"/>
                  <a:pt x="8387766" y="377161"/>
                </a:cubicBezTo>
                <a:cubicBezTo>
                  <a:pt x="8369233" y="378548"/>
                  <a:pt x="8334756" y="390869"/>
                  <a:pt x="8315874" y="395527"/>
                </a:cubicBezTo>
                <a:cubicBezTo>
                  <a:pt x="8306664" y="400500"/>
                  <a:pt x="8272845" y="393679"/>
                  <a:pt x="8274474" y="405112"/>
                </a:cubicBezTo>
                <a:cubicBezTo>
                  <a:pt x="8255483" y="406194"/>
                  <a:pt x="8244963" y="408376"/>
                  <a:pt x="8234664" y="410219"/>
                </a:cubicBezTo>
                <a:lnTo>
                  <a:pt x="8211268" y="416791"/>
                </a:lnTo>
                <a:cubicBezTo>
                  <a:pt x="8204720" y="419941"/>
                  <a:pt x="8197411" y="422004"/>
                  <a:pt x="8188615" y="421755"/>
                </a:cubicBezTo>
                <a:lnTo>
                  <a:pt x="8179981" y="420402"/>
                </a:lnTo>
                <a:lnTo>
                  <a:pt x="8179307" y="422516"/>
                </a:lnTo>
                <a:cubicBezTo>
                  <a:pt x="8179027" y="425797"/>
                  <a:pt x="8175790" y="448341"/>
                  <a:pt x="8147929" y="450302"/>
                </a:cubicBezTo>
                <a:cubicBezTo>
                  <a:pt x="8130300" y="457967"/>
                  <a:pt x="8114933" y="461015"/>
                  <a:pt x="8089136" y="465283"/>
                </a:cubicBezTo>
                <a:cubicBezTo>
                  <a:pt x="8072810" y="465920"/>
                  <a:pt x="8069376" y="451569"/>
                  <a:pt x="8049973" y="454121"/>
                </a:cubicBezTo>
                <a:cubicBezTo>
                  <a:pt x="7974508" y="471465"/>
                  <a:pt x="8006050" y="447139"/>
                  <a:pt x="7965913" y="464415"/>
                </a:cubicBezTo>
                <a:cubicBezTo>
                  <a:pt x="7958234" y="466025"/>
                  <a:pt x="7951405" y="465800"/>
                  <a:pt x="7945093" y="464798"/>
                </a:cubicBezTo>
                <a:lnTo>
                  <a:pt x="7935335" y="462442"/>
                </a:lnTo>
                <a:lnTo>
                  <a:pt x="7904779" y="471429"/>
                </a:lnTo>
                <a:cubicBezTo>
                  <a:pt x="7889387" y="474999"/>
                  <a:pt x="7872867" y="477951"/>
                  <a:pt x="7855604" y="480199"/>
                </a:cubicBezTo>
                <a:cubicBezTo>
                  <a:pt x="7850005" y="476378"/>
                  <a:pt x="7838628" y="483595"/>
                  <a:pt x="7832630" y="485371"/>
                </a:cubicBezTo>
                <a:cubicBezTo>
                  <a:pt x="7831473" y="482645"/>
                  <a:pt x="7816623" y="482661"/>
                  <a:pt x="7812438" y="485391"/>
                </a:cubicBezTo>
                <a:cubicBezTo>
                  <a:pt x="7709470" y="505049"/>
                  <a:pt x="7759426" y="473956"/>
                  <a:pt x="7701399" y="495197"/>
                </a:cubicBezTo>
                <a:cubicBezTo>
                  <a:pt x="7690986" y="496989"/>
                  <a:pt x="7682397" y="496365"/>
                  <a:pt x="7674778" y="494723"/>
                </a:cubicBezTo>
                <a:lnTo>
                  <a:pt x="7660445" y="490194"/>
                </a:lnTo>
                <a:lnTo>
                  <a:pt x="7651781" y="493084"/>
                </a:lnTo>
                <a:cubicBezTo>
                  <a:pt x="7616113" y="496548"/>
                  <a:pt x="7603273" y="491735"/>
                  <a:pt x="7584807" y="499490"/>
                </a:cubicBezTo>
                <a:cubicBezTo>
                  <a:pt x="7549256" y="490212"/>
                  <a:pt x="7563949" y="500167"/>
                  <a:pt x="7541324" y="504184"/>
                </a:cubicBezTo>
                <a:cubicBezTo>
                  <a:pt x="7523851" y="508307"/>
                  <a:pt x="7559546" y="509825"/>
                  <a:pt x="7541756" y="512184"/>
                </a:cubicBezTo>
                <a:cubicBezTo>
                  <a:pt x="7520963" y="510864"/>
                  <a:pt x="7525755" y="520497"/>
                  <a:pt x="7503906" y="518551"/>
                </a:cubicBezTo>
                <a:cubicBezTo>
                  <a:pt x="7505924" y="510774"/>
                  <a:pt x="7464361" y="523683"/>
                  <a:pt x="7460411" y="517415"/>
                </a:cubicBezTo>
                <a:lnTo>
                  <a:pt x="7460116" y="517548"/>
                </a:lnTo>
                <a:cubicBezTo>
                  <a:pt x="7447785" y="530928"/>
                  <a:pt x="7310141" y="550568"/>
                  <a:pt x="7297810" y="563947"/>
                </a:cubicBezTo>
                <a:cubicBezTo>
                  <a:pt x="7221791" y="605698"/>
                  <a:pt x="7039072" y="646008"/>
                  <a:pt x="6946388" y="665244"/>
                </a:cubicBezTo>
                <a:cubicBezTo>
                  <a:pt x="6853704" y="684480"/>
                  <a:pt x="6804875" y="677485"/>
                  <a:pt x="6741704" y="679365"/>
                </a:cubicBezTo>
                <a:lnTo>
                  <a:pt x="6624680" y="677674"/>
                </a:lnTo>
                <a:lnTo>
                  <a:pt x="6605700" y="683566"/>
                </a:lnTo>
                <a:cubicBezTo>
                  <a:pt x="6603309" y="685184"/>
                  <a:pt x="6599550" y="685647"/>
                  <a:pt x="6576922" y="683030"/>
                </a:cubicBezTo>
                <a:cubicBezTo>
                  <a:pt x="6527275" y="698355"/>
                  <a:pt x="6440981" y="702347"/>
                  <a:pt x="6405123" y="721946"/>
                </a:cubicBezTo>
                <a:cubicBezTo>
                  <a:pt x="6407963" y="715467"/>
                  <a:pt x="6383450" y="712913"/>
                  <a:pt x="6368938" y="717341"/>
                </a:cubicBezTo>
                <a:cubicBezTo>
                  <a:pt x="6377914" y="692119"/>
                  <a:pt x="6315316" y="744281"/>
                  <a:pt x="6295102" y="729508"/>
                </a:cubicBezTo>
                <a:cubicBezTo>
                  <a:pt x="6300358" y="744473"/>
                  <a:pt x="6240070" y="776254"/>
                  <a:pt x="6202084" y="767091"/>
                </a:cubicBezTo>
                <a:cubicBezTo>
                  <a:pt x="6152826" y="774744"/>
                  <a:pt x="6122010" y="790367"/>
                  <a:pt x="6067157" y="790339"/>
                </a:cubicBezTo>
                <a:cubicBezTo>
                  <a:pt x="6066310" y="792484"/>
                  <a:pt x="6064283" y="794403"/>
                  <a:pt x="6061443" y="796151"/>
                </a:cubicBezTo>
                <a:lnTo>
                  <a:pt x="6051406" y="800684"/>
                </a:lnTo>
                <a:lnTo>
                  <a:pt x="6049097" y="800636"/>
                </a:lnTo>
                <a:cubicBezTo>
                  <a:pt x="6040408" y="801393"/>
                  <a:pt x="6036299" y="802645"/>
                  <a:pt x="6034222" y="804110"/>
                </a:cubicBezTo>
                <a:lnTo>
                  <a:pt x="6033121" y="806078"/>
                </a:lnTo>
                <a:lnTo>
                  <a:pt x="6023593" y="808842"/>
                </a:lnTo>
                <a:lnTo>
                  <a:pt x="6006639" y="815304"/>
                </a:lnTo>
                <a:lnTo>
                  <a:pt x="6001762" y="815557"/>
                </a:lnTo>
                <a:lnTo>
                  <a:pt x="5973534" y="823815"/>
                </a:lnTo>
                <a:lnTo>
                  <a:pt x="5972336" y="823476"/>
                </a:lnTo>
                <a:cubicBezTo>
                  <a:pt x="5969004" y="822901"/>
                  <a:pt x="5965329" y="822833"/>
                  <a:pt x="5960841" y="823819"/>
                </a:cubicBezTo>
                <a:cubicBezTo>
                  <a:pt x="5955860" y="815655"/>
                  <a:pt x="5953515" y="821882"/>
                  <a:pt x="5940719" y="825514"/>
                </a:cubicBezTo>
                <a:cubicBezTo>
                  <a:pt x="5930130" y="813644"/>
                  <a:pt x="5900943" y="827979"/>
                  <a:pt x="5884298" y="823806"/>
                </a:cubicBezTo>
                <a:cubicBezTo>
                  <a:pt x="5875133" y="826741"/>
                  <a:pt x="5865250" y="829630"/>
                  <a:pt x="5854779" y="832365"/>
                </a:cubicBezTo>
                <a:lnTo>
                  <a:pt x="5848382" y="833844"/>
                </a:lnTo>
                <a:lnTo>
                  <a:pt x="5848066" y="833772"/>
                </a:lnTo>
                <a:cubicBezTo>
                  <a:pt x="5846273" y="833879"/>
                  <a:pt x="5844018" y="834284"/>
                  <a:pt x="5840944" y="835132"/>
                </a:cubicBezTo>
                <a:lnTo>
                  <a:pt x="5836719" y="836539"/>
                </a:lnTo>
                <a:lnTo>
                  <a:pt x="5824311" y="839408"/>
                </a:lnTo>
                <a:lnTo>
                  <a:pt x="5818788" y="839727"/>
                </a:lnTo>
                <a:cubicBezTo>
                  <a:pt x="5797008" y="838594"/>
                  <a:pt x="5786883" y="822081"/>
                  <a:pt x="5763953" y="834282"/>
                </a:cubicBezTo>
                <a:cubicBezTo>
                  <a:pt x="5726813" y="837521"/>
                  <a:pt x="5699446" y="830949"/>
                  <a:pt x="5667748" y="840211"/>
                </a:cubicBezTo>
                <a:cubicBezTo>
                  <a:pt x="5632959" y="843205"/>
                  <a:pt x="5601436" y="842280"/>
                  <a:pt x="5573108" y="847611"/>
                </a:cubicBezTo>
                <a:cubicBezTo>
                  <a:pt x="5560030" y="845832"/>
                  <a:pt x="5549547" y="851598"/>
                  <a:pt x="5539137" y="851033"/>
                </a:cubicBezTo>
                <a:cubicBezTo>
                  <a:pt x="5528728" y="850467"/>
                  <a:pt x="5529256" y="837509"/>
                  <a:pt x="5510651" y="844215"/>
                </a:cubicBezTo>
                <a:cubicBezTo>
                  <a:pt x="5494241" y="833607"/>
                  <a:pt x="5466101" y="839171"/>
                  <a:pt x="5457331" y="839159"/>
                </a:cubicBezTo>
                <a:lnTo>
                  <a:pt x="5410613" y="834358"/>
                </a:lnTo>
                <a:lnTo>
                  <a:pt x="5370040" y="862127"/>
                </a:lnTo>
                <a:cubicBezTo>
                  <a:pt x="5357863" y="856469"/>
                  <a:pt x="5319115" y="868069"/>
                  <a:pt x="5318778" y="855310"/>
                </a:cubicBezTo>
                <a:cubicBezTo>
                  <a:pt x="5303920" y="857760"/>
                  <a:pt x="5296727" y="863736"/>
                  <a:pt x="5298645" y="855171"/>
                </a:cubicBezTo>
                <a:cubicBezTo>
                  <a:pt x="5287819" y="855897"/>
                  <a:pt x="5267444" y="857825"/>
                  <a:pt x="5253828" y="859670"/>
                </a:cubicBezTo>
                <a:lnTo>
                  <a:pt x="5216955" y="866245"/>
                </a:lnTo>
                <a:lnTo>
                  <a:pt x="5214344" y="868102"/>
                </a:lnTo>
                <a:cubicBezTo>
                  <a:pt x="5210778" y="868719"/>
                  <a:pt x="5200859" y="869042"/>
                  <a:pt x="5195561" y="869949"/>
                </a:cubicBezTo>
                <a:lnTo>
                  <a:pt x="5182555" y="873542"/>
                </a:lnTo>
                <a:cubicBezTo>
                  <a:pt x="5178496" y="875023"/>
                  <a:pt x="5175066" y="876746"/>
                  <a:pt x="5172552" y="878801"/>
                </a:cubicBezTo>
                <a:cubicBezTo>
                  <a:pt x="5121406" y="873797"/>
                  <a:pt x="5080096" y="886529"/>
                  <a:pt x="5027993" y="889666"/>
                </a:cubicBezTo>
                <a:cubicBezTo>
                  <a:pt x="4999924" y="877115"/>
                  <a:pt x="4946973" y="919452"/>
                  <a:pt x="4939844" y="934802"/>
                </a:cubicBezTo>
                <a:cubicBezTo>
                  <a:pt x="4895154" y="940701"/>
                  <a:pt x="4844006" y="928240"/>
                  <a:pt x="4792576" y="934820"/>
                </a:cubicBezTo>
                <a:lnTo>
                  <a:pt x="4602423" y="958063"/>
                </a:lnTo>
                <a:cubicBezTo>
                  <a:pt x="4488530" y="967131"/>
                  <a:pt x="4399004" y="969822"/>
                  <a:pt x="4290656" y="969152"/>
                </a:cubicBezTo>
                <a:cubicBezTo>
                  <a:pt x="4182308" y="968482"/>
                  <a:pt x="4046938" y="971167"/>
                  <a:pt x="3952334" y="954043"/>
                </a:cubicBezTo>
                <a:lnTo>
                  <a:pt x="3858560" y="948781"/>
                </a:lnTo>
                <a:lnTo>
                  <a:pt x="3846597" y="948382"/>
                </a:lnTo>
                <a:cubicBezTo>
                  <a:pt x="3807516" y="956616"/>
                  <a:pt x="3767475" y="941640"/>
                  <a:pt x="3736044" y="947759"/>
                </a:cubicBezTo>
                <a:cubicBezTo>
                  <a:pt x="3727323" y="948128"/>
                  <a:pt x="3719828" y="947771"/>
                  <a:pt x="3713136" y="946963"/>
                </a:cubicBezTo>
                <a:lnTo>
                  <a:pt x="3695939" y="943639"/>
                </a:lnTo>
                <a:lnTo>
                  <a:pt x="3694125" y="940567"/>
                </a:lnTo>
                <a:lnTo>
                  <a:pt x="3681925" y="939706"/>
                </a:lnTo>
                <a:lnTo>
                  <a:pt x="3679204" y="938926"/>
                </a:lnTo>
                <a:cubicBezTo>
                  <a:pt x="3668160" y="939028"/>
                  <a:pt x="3634193" y="940875"/>
                  <a:pt x="3615656" y="940320"/>
                </a:cubicBezTo>
                <a:cubicBezTo>
                  <a:pt x="3582626" y="936974"/>
                  <a:pt x="3593904" y="949140"/>
                  <a:pt x="3567983" y="935596"/>
                </a:cubicBezTo>
                <a:cubicBezTo>
                  <a:pt x="3504185" y="939048"/>
                  <a:pt x="3482818" y="922224"/>
                  <a:pt x="3422423" y="932129"/>
                </a:cubicBezTo>
                <a:cubicBezTo>
                  <a:pt x="3369166" y="933413"/>
                  <a:pt x="3329486" y="910108"/>
                  <a:pt x="3310925" y="911072"/>
                </a:cubicBezTo>
                <a:cubicBezTo>
                  <a:pt x="3261363" y="909787"/>
                  <a:pt x="3198415" y="933574"/>
                  <a:pt x="3139421" y="934151"/>
                </a:cubicBezTo>
                <a:cubicBezTo>
                  <a:pt x="3088799" y="931012"/>
                  <a:pt x="3038941" y="938464"/>
                  <a:pt x="2996922" y="927537"/>
                </a:cubicBezTo>
                <a:cubicBezTo>
                  <a:pt x="2992673" y="929234"/>
                  <a:pt x="2987900" y="930498"/>
                  <a:pt x="2982785" y="931453"/>
                </a:cubicBezTo>
                <a:lnTo>
                  <a:pt x="2967478" y="933397"/>
                </a:lnTo>
                <a:lnTo>
                  <a:pt x="2948552" y="932961"/>
                </a:lnTo>
                <a:lnTo>
                  <a:pt x="2944404" y="934452"/>
                </a:lnTo>
                <a:lnTo>
                  <a:pt x="2908608" y="937205"/>
                </a:lnTo>
                <a:lnTo>
                  <a:pt x="2904443" y="936455"/>
                </a:lnTo>
                <a:lnTo>
                  <a:pt x="2868935" y="938022"/>
                </a:lnTo>
                <a:lnTo>
                  <a:pt x="2868586" y="937487"/>
                </a:lnTo>
                <a:cubicBezTo>
                  <a:pt x="2866994" y="936327"/>
                  <a:pt x="2864292" y="935538"/>
                  <a:pt x="2859191" y="935503"/>
                </a:cubicBezTo>
                <a:cubicBezTo>
                  <a:pt x="2869075" y="927418"/>
                  <a:pt x="2856828" y="932364"/>
                  <a:pt x="2840915" y="932977"/>
                </a:cubicBezTo>
                <a:lnTo>
                  <a:pt x="2763509" y="921850"/>
                </a:lnTo>
                <a:lnTo>
                  <a:pt x="2756121" y="921864"/>
                </a:lnTo>
                <a:cubicBezTo>
                  <a:pt x="2756081" y="921822"/>
                  <a:pt x="2756039" y="921781"/>
                  <a:pt x="2755998" y="921739"/>
                </a:cubicBezTo>
                <a:cubicBezTo>
                  <a:pt x="2754445" y="921476"/>
                  <a:pt x="2752036" y="921380"/>
                  <a:pt x="2748255" y="921505"/>
                </a:cubicBezTo>
                <a:lnTo>
                  <a:pt x="2694601" y="915575"/>
                </a:lnTo>
                <a:cubicBezTo>
                  <a:pt x="2671223" y="919874"/>
                  <a:pt x="2666972" y="913376"/>
                  <a:pt x="2635357" y="910976"/>
                </a:cubicBezTo>
                <a:cubicBezTo>
                  <a:pt x="2621906" y="915051"/>
                  <a:pt x="2611315" y="913542"/>
                  <a:pt x="2601047" y="910263"/>
                </a:cubicBezTo>
                <a:cubicBezTo>
                  <a:pt x="2570084" y="912074"/>
                  <a:pt x="2542135" y="907435"/>
                  <a:pt x="2507482" y="906211"/>
                </a:cubicBezTo>
                <a:cubicBezTo>
                  <a:pt x="2469706" y="911437"/>
                  <a:pt x="2450920" y="901812"/>
                  <a:pt x="2413884" y="900545"/>
                </a:cubicBezTo>
                <a:cubicBezTo>
                  <a:pt x="2381338" y="909664"/>
                  <a:pt x="2387753" y="892438"/>
                  <a:pt x="2368912" y="888755"/>
                </a:cubicBezTo>
                <a:lnTo>
                  <a:pt x="2349490" y="889719"/>
                </a:lnTo>
                <a:lnTo>
                  <a:pt x="2344290" y="890584"/>
                </a:lnTo>
                <a:cubicBezTo>
                  <a:pt x="2340673" y="891041"/>
                  <a:pt x="2338228" y="891167"/>
                  <a:pt x="2336488" y="891058"/>
                </a:cubicBezTo>
                <a:lnTo>
                  <a:pt x="2329015" y="891627"/>
                </a:lnTo>
                <a:cubicBezTo>
                  <a:pt x="2316843" y="893039"/>
                  <a:pt x="2305064" y="894669"/>
                  <a:pt x="2293898" y="896431"/>
                </a:cubicBezTo>
                <a:cubicBezTo>
                  <a:pt x="2282637" y="890404"/>
                  <a:pt x="2242346" y="900851"/>
                  <a:pt x="2243927" y="888076"/>
                </a:cubicBezTo>
                <a:cubicBezTo>
                  <a:pt x="2228778" y="890081"/>
                  <a:pt x="2220725" y="895845"/>
                  <a:pt x="2223920" y="887331"/>
                </a:cubicBezTo>
                <a:cubicBezTo>
                  <a:pt x="2218877" y="887756"/>
                  <a:pt x="2215583" y="887254"/>
                  <a:pt x="2213081" y="886302"/>
                </a:cubicBezTo>
                <a:lnTo>
                  <a:pt x="2212307" y="885829"/>
                </a:lnTo>
                <a:lnTo>
                  <a:pt x="2152321" y="894418"/>
                </a:lnTo>
                <a:lnTo>
                  <a:pt x="2140985" y="895968"/>
                </a:lnTo>
                <a:lnTo>
                  <a:pt x="2121210" y="899354"/>
                </a:lnTo>
                <a:lnTo>
                  <a:pt x="2119146" y="899033"/>
                </a:lnTo>
                <a:lnTo>
                  <a:pt x="2105666" y="902240"/>
                </a:lnTo>
                <a:cubicBezTo>
                  <a:pt x="2101407" y="903601"/>
                  <a:pt x="2097735" y="905221"/>
                  <a:pt x="2094924" y="907203"/>
                </a:cubicBezTo>
                <a:cubicBezTo>
                  <a:pt x="2044793" y="900664"/>
                  <a:pt x="2001785" y="912168"/>
                  <a:pt x="1949478" y="913748"/>
                </a:cubicBezTo>
                <a:cubicBezTo>
                  <a:pt x="1891937" y="919585"/>
                  <a:pt x="1810334" y="935486"/>
                  <a:pt x="1749684" y="942223"/>
                </a:cubicBezTo>
                <a:lnTo>
                  <a:pt x="1585576" y="954170"/>
                </a:lnTo>
                <a:cubicBezTo>
                  <a:pt x="1549165" y="943719"/>
                  <a:pt x="1511425" y="950847"/>
                  <a:pt x="1476250" y="950653"/>
                </a:cubicBezTo>
                <a:cubicBezTo>
                  <a:pt x="1488515" y="961596"/>
                  <a:pt x="1432660" y="946795"/>
                  <a:pt x="1433927" y="959926"/>
                </a:cubicBezTo>
                <a:cubicBezTo>
                  <a:pt x="1427485" y="959475"/>
                  <a:pt x="1421205" y="958623"/>
                  <a:pt x="1414893" y="957671"/>
                </a:cubicBezTo>
                <a:lnTo>
                  <a:pt x="1411585" y="957179"/>
                </a:lnTo>
                <a:lnTo>
                  <a:pt x="1398896" y="957460"/>
                </a:lnTo>
                <a:lnTo>
                  <a:pt x="1394632" y="954725"/>
                </a:lnTo>
                <a:lnTo>
                  <a:pt x="1375043" y="953132"/>
                </a:lnTo>
                <a:cubicBezTo>
                  <a:pt x="1367813" y="952970"/>
                  <a:pt x="1360155" y="953305"/>
                  <a:pt x="1351876" y="954436"/>
                </a:cubicBezTo>
                <a:cubicBezTo>
                  <a:pt x="1325912" y="963028"/>
                  <a:pt x="1274459" y="952492"/>
                  <a:pt x="1242676" y="963767"/>
                </a:cubicBezTo>
                <a:cubicBezTo>
                  <a:pt x="1230276" y="966918"/>
                  <a:pt x="1216715" y="977098"/>
                  <a:pt x="1205993" y="974080"/>
                </a:cubicBezTo>
                <a:cubicBezTo>
                  <a:pt x="1174251" y="974112"/>
                  <a:pt x="1086982" y="964420"/>
                  <a:pt x="1052221" y="963954"/>
                </a:cubicBezTo>
                <a:cubicBezTo>
                  <a:pt x="1038515" y="970622"/>
                  <a:pt x="1009522" y="962342"/>
                  <a:pt x="968270" y="964761"/>
                </a:cubicBezTo>
                <a:cubicBezTo>
                  <a:pt x="943437" y="973698"/>
                  <a:pt x="900136" y="991017"/>
                  <a:pt x="874493" y="998122"/>
                </a:cubicBezTo>
                <a:cubicBezTo>
                  <a:pt x="848849" y="1005226"/>
                  <a:pt x="853424" y="1009427"/>
                  <a:pt x="814411" y="1007391"/>
                </a:cubicBezTo>
                <a:cubicBezTo>
                  <a:pt x="765926" y="1022821"/>
                  <a:pt x="732885" y="1009859"/>
                  <a:pt x="688604" y="1015631"/>
                </a:cubicBezTo>
                <a:cubicBezTo>
                  <a:pt x="638045" y="1020877"/>
                  <a:pt x="677999" y="1011556"/>
                  <a:pt x="618171" y="1027260"/>
                </a:cubicBezTo>
                <a:cubicBezTo>
                  <a:pt x="609680" y="1023165"/>
                  <a:pt x="583253" y="1020277"/>
                  <a:pt x="570379" y="1023487"/>
                </a:cubicBezTo>
                <a:cubicBezTo>
                  <a:pt x="543992" y="1022523"/>
                  <a:pt x="505183" y="1001686"/>
                  <a:pt x="482519" y="1002108"/>
                </a:cubicBezTo>
                <a:cubicBezTo>
                  <a:pt x="464011" y="1002285"/>
                  <a:pt x="495211" y="1007995"/>
                  <a:pt x="475319" y="1009922"/>
                </a:cubicBezTo>
                <a:cubicBezTo>
                  <a:pt x="450818" y="1011135"/>
                  <a:pt x="454804" y="1022539"/>
                  <a:pt x="431104" y="1009317"/>
                </a:cubicBezTo>
                <a:cubicBezTo>
                  <a:pt x="406857" y="1014651"/>
                  <a:pt x="399686" y="1008456"/>
                  <a:pt x="363782" y="1007585"/>
                </a:cubicBezTo>
                <a:cubicBezTo>
                  <a:pt x="350440" y="1012231"/>
                  <a:pt x="338145" y="1011245"/>
                  <a:pt x="325533" y="1008502"/>
                </a:cubicBezTo>
                <a:cubicBezTo>
                  <a:pt x="291944" y="1011745"/>
                  <a:pt x="259251" y="1008497"/>
                  <a:pt x="220429" y="1008927"/>
                </a:cubicBezTo>
                <a:cubicBezTo>
                  <a:pt x="180594" y="1015852"/>
                  <a:pt x="156150" y="1007265"/>
                  <a:pt x="114676" y="1007765"/>
                </a:cubicBezTo>
                <a:cubicBezTo>
                  <a:pt x="85718" y="1006195"/>
                  <a:pt x="43316" y="1001491"/>
                  <a:pt x="13470" y="998544"/>
                </a:cubicBezTo>
                <a:lnTo>
                  <a:pt x="0" y="997355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893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7FF47CB7-972F-479F-A36D-9E72D26EC8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0D153B68-5844-490D-8E67-F616D6D72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1766176" cy="2061837"/>
          </a:xfrm>
          <a:custGeom>
            <a:avLst/>
            <a:gdLst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13657 w 10768629"/>
              <a:gd name="connsiteY144" fmla="*/ 1730706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84330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</a:cxnLst>
            <a:rect l="l" t="t" r="r" b="b"/>
            <a:pathLst>
              <a:path w="10768629" h="1978172">
                <a:moveTo>
                  <a:pt x="0" y="0"/>
                </a:moveTo>
                <a:lnTo>
                  <a:pt x="10768629" y="0"/>
                </a:lnTo>
                <a:lnTo>
                  <a:pt x="10733254" y="31439"/>
                </a:lnTo>
                <a:lnTo>
                  <a:pt x="10727085" y="37910"/>
                </a:lnTo>
                <a:cubicBezTo>
                  <a:pt x="10712973" y="56080"/>
                  <a:pt x="10699457" y="78430"/>
                  <a:pt x="10675953" y="68623"/>
                </a:cubicBezTo>
                <a:cubicBezTo>
                  <a:pt x="10685972" y="89202"/>
                  <a:pt x="10641629" y="69781"/>
                  <a:pt x="10637091" y="90361"/>
                </a:cubicBezTo>
                <a:cubicBezTo>
                  <a:pt x="10635214" y="107005"/>
                  <a:pt x="10621323" y="104993"/>
                  <a:pt x="10610971" y="110764"/>
                </a:cubicBezTo>
                <a:cubicBezTo>
                  <a:pt x="10603980" y="127568"/>
                  <a:pt x="10551417" y="141180"/>
                  <a:pt x="10532872" y="138028"/>
                </a:cubicBezTo>
                <a:cubicBezTo>
                  <a:pt x="10480300" y="119072"/>
                  <a:pt x="10440532" y="186296"/>
                  <a:pt x="10398558" y="172911"/>
                </a:cubicBezTo>
                <a:cubicBezTo>
                  <a:pt x="10387708" y="174114"/>
                  <a:pt x="10378792" y="177646"/>
                  <a:pt x="10371128" y="182609"/>
                </a:cubicBezTo>
                <a:lnTo>
                  <a:pt x="10352178" y="199976"/>
                </a:lnTo>
                <a:lnTo>
                  <a:pt x="10351815" y="211879"/>
                </a:lnTo>
                <a:lnTo>
                  <a:pt x="10337471" y="218661"/>
                </a:lnTo>
                <a:lnTo>
                  <a:pt x="10334625" y="222351"/>
                </a:lnTo>
                <a:cubicBezTo>
                  <a:pt x="10321108" y="225227"/>
                  <a:pt x="10278615" y="228401"/>
                  <a:pt x="10256365" y="235917"/>
                </a:cubicBezTo>
                <a:cubicBezTo>
                  <a:pt x="10218136" y="258033"/>
                  <a:pt x="10224552" y="209685"/>
                  <a:pt x="10201127" y="267448"/>
                </a:cubicBezTo>
                <a:cubicBezTo>
                  <a:pt x="10121320" y="273476"/>
                  <a:pt x="10040763" y="345580"/>
                  <a:pt x="9961218" y="326720"/>
                </a:cubicBezTo>
                <a:cubicBezTo>
                  <a:pt x="9980173" y="341621"/>
                  <a:pt x="9883038" y="318484"/>
                  <a:pt x="9859715" y="355698"/>
                </a:cubicBezTo>
                <a:cubicBezTo>
                  <a:pt x="9812822" y="367758"/>
                  <a:pt x="9752089" y="383830"/>
                  <a:pt x="9679867" y="399081"/>
                </a:cubicBezTo>
                <a:cubicBezTo>
                  <a:pt x="9618357" y="415668"/>
                  <a:pt x="9525492" y="446315"/>
                  <a:pt x="9490654" y="455225"/>
                </a:cubicBezTo>
                <a:lnTo>
                  <a:pt x="9470837" y="452539"/>
                </a:lnTo>
                <a:lnTo>
                  <a:pt x="9469082" y="454891"/>
                </a:lnTo>
                <a:cubicBezTo>
                  <a:pt x="9460057" y="461184"/>
                  <a:pt x="9453495" y="461729"/>
                  <a:pt x="9448038" y="459733"/>
                </a:cubicBezTo>
                <a:lnTo>
                  <a:pt x="9396821" y="455795"/>
                </a:lnTo>
                <a:lnTo>
                  <a:pt x="9392197" y="459796"/>
                </a:lnTo>
                <a:lnTo>
                  <a:pt x="9347994" y="464462"/>
                </a:lnTo>
                <a:cubicBezTo>
                  <a:pt x="9347959" y="465155"/>
                  <a:pt x="9347925" y="465846"/>
                  <a:pt x="9347889" y="466539"/>
                </a:cubicBezTo>
                <a:cubicBezTo>
                  <a:pt x="9346648" y="471307"/>
                  <a:pt x="9343831" y="475025"/>
                  <a:pt x="9337639" y="476654"/>
                </a:cubicBezTo>
                <a:cubicBezTo>
                  <a:pt x="9354547" y="503661"/>
                  <a:pt x="9307720" y="510631"/>
                  <a:pt x="9287964" y="513052"/>
                </a:cubicBezTo>
                <a:cubicBezTo>
                  <a:pt x="9269905" y="526173"/>
                  <a:pt x="9245386" y="544358"/>
                  <a:pt x="9229283" y="555377"/>
                </a:cubicBezTo>
                <a:lnTo>
                  <a:pt x="9220274" y="557502"/>
                </a:lnTo>
                <a:cubicBezTo>
                  <a:pt x="9220250" y="557668"/>
                  <a:pt x="9220226" y="557835"/>
                  <a:pt x="9220202" y="558001"/>
                </a:cubicBezTo>
                <a:cubicBezTo>
                  <a:pt x="9218468" y="559434"/>
                  <a:pt x="9215591" y="560497"/>
                  <a:pt x="9210908" y="561147"/>
                </a:cubicBezTo>
                <a:lnTo>
                  <a:pt x="9186374" y="565502"/>
                </a:lnTo>
                <a:lnTo>
                  <a:pt x="9181058" y="569943"/>
                </a:lnTo>
                <a:lnTo>
                  <a:pt x="9167549" y="584727"/>
                </a:lnTo>
                <a:lnTo>
                  <a:pt x="9149110" y="598906"/>
                </a:lnTo>
                <a:cubicBezTo>
                  <a:pt x="9133575" y="594395"/>
                  <a:pt x="9087390" y="636567"/>
                  <a:pt x="9078556" y="644039"/>
                </a:cubicBezTo>
                <a:lnTo>
                  <a:pt x="8996399" y="690055"/>
                </a:lnTo>
                <a:cubicBezTo>
                  <a:pt x="8913147" y="777045"/>
                  <a:pt x="8867993" y="772591"/>
                  <a:pt x="8803791" y="813860"/>
                </a:cubicBezTo>
                <a:cubicBezTo>
                  <a:pt x="8745270" y="819906"/>
                  <a:pt x="8690049" y="823612"/>
                  <a:pt x="8636202" y="848463"/>
                </a:cubicBezTo>
                <a:cubicBezTo>
                  <a:pt x="8594799" y="860014"/>
                  <a:pt x="8568613" y="864779"/>
                  <a:pt x="8555372" y="883171"/>
                </a:cubicBezTo>
                <a:lnTo>
                  <a:pt x="8507229" y="901665"/>
                </a:lnTo>
                <a:lnTo>
                  <a:pt x="8428473" y="927985"/>
                </a:lnTo>
                <a:cubicBezTo>
                  <a:pt x="8428287" y="929817"/>
                  <a:pt x="8428100" y="931648"/>
                  <a:pt x="8427914" y="933480"/>
                </a:cubicBezTo>
                <a:lnTo>
                  <a:pt x="8420327" y="941984"/>
                </a:lnTo>
                <a:lnTo>
                  <a:pt x="8394729" y="948347"/>
                </a:lnTo>
                <a:lnTo>
                  <a:pt x="8380548" y="987916"/>
                </a:lnTo>
                <a:lnTo>
                  <a:pt x="8375330" y="965444"/>
                </a:lnTo>
                <a:cubicBezTo>
                  <a:pt x="8372375" y="964202"/>
                  <a:pt x="8344433" y="977378"/>
                  <a:pt x="8340796" y="980522"/>
                </a:cubicBezTo>
                <a:cubicBezTo>
                  <a:pt x="8328292" y="982128"/>
                  <a:pt x="8319237" y="991089"/>
                  <a:pt x="8304438" y="996739"/>
                </a:cubicBezTo>
                <a:cubicBezTo>
                  <a:pt x="8297193" y="1005683"/>
                  <a:pt x="8289328" y="1014568"/>
                  <a:pt x="8280929" y="1023089"/>
                </a:cubicBezTo>
                <a:lnTo>
                  <a:pt x="8275760" y="1027772"/>
                </a:lnTo>
                <a:lnTo>
                  <a:pt x="8275478" y="1027605"/>
                </a:lnTo>
                <a:cubicBezTo>
                  <a:pt x="8273970" y="1028076"/>
                  <a:pt x="8251461" y="1029408"/>
                  <a:pt x="8249003" y="1032033"/>
                </a:cubicBezTo>
                <a:lnTo>
                  <a:pt x="8203836" y="1037347"/>
                </a:lnTo>
                <a:cubicBezTo>
                  <a:pt x="8172789" y="1049890"/>
                  <a:pt x="8148166" y="1034625"/>
                  <a:pt x="8122936" y="1063113"/>
                </a:cubicBezTo>
                <a:cubicBezTo>
                  <a:pt x="8093850" y="1074757"/>
                  <a:pt x="8066781" y="1075350"/>
                  <a:pt x="8043658" y="1092746"/>
                </a:cubicBezTo>
                <a:cubicBezTo>
                  <a:pt x="8032157" y="1089174"/>
                  <a:pt x="8022145" y="1089998"/>
                  <a:pt x="8015351" y="1105478"/>
                </a:cubicBezTo>
                <a:cubicBezTo>
                  <a:pt x="7987544" y="1113006"/>
                  <a:pt x="7977708" y="1099152"/>
                  <a:pt x="7963145" y="1119346"/>
                </a:cubicBezTo>
                <a:cubicBezTo>
                  <a:pt x="7942622" y="1098880"/>
                  <a:pt x="7943760" y="1109516"/>
                  <a:pt x="7938145" y="1120225"/>
                </a:cubicBezTo>
                <a:lnTo>
                  <a:pt x="7937238" y="1121204"/>
                </a:lnTo>
                <a:lnTo>
                  <a:pt x="7934398" y="1118240"/>
                </a:lnTo>
                <a:lnTo>
                  <a:pt x="7918248" y="1124371"/>
                </a:lnTo>
                <a:lnTo>
                  <a:pt x="7914119" y="1127653"/>
                </a:lnTo>
                <a:cubicBezTo>
                  <a:pt x="7911201" y="1129547"/>
                  <a:pt x="7909169" y="1130331"/>
                  <a:pt x="7907658" y="1130350"/>
                </a:cubicBezTo>
                <a:lnTo>
                  <a:pt x="7907434" y="1130103"/>
                </a:lnTo>
                <a:lnTo>
                  <a:pt x="7901508" y="1133245"/>
                </a:lnTo>
                <a:cubicBezTo>
                  <a:pt x="7891644" y="1139271"/>
                  <a:pt x="7882185" y="1145815"/>
                  <a:pt x="7873287" y="1152609"/>
                </a:cubicBezTo>
                <a:cubicBezTo>
                  <a:pt x="7864672" y="1141906"/>
                  <a:pt x="7845199" y="1159242"/>
                  <a:pt x="7834833" y="1153868"/>
                </a:cubicBezTo>
                <a:lnTo>
                  <a:pt x="7828661" y="1139994"/>
                </a:lnTo>
                <a:lnTo>
                  <a:pt x="7823966" y="1143178"/>
                </a:lnTo>
                <a:lnTo>
                  <a:pt x="7815078" y="1151776"/>
                </a:lnTo>
                <a:cubicBezTo>
                  <a:pt x="7813692" y="1152943"/>
                  <a:pt x="7812687" y="1153116"/>
                  <a:pt x="7812026" y="1151522"/>
                </a:cubicBezTo>
                <a:cubicBezTo>
                  <a:pt x="7806555" y="1153054"/>
                  <a:pt x="7788673" y="1159989"/>
                  <a:pt x="7782249" y="1160970"/>
                </a:cubicBezTo>
                <a:lnTo>
                  <a:pt x="7773476" y="1157414"/>
                </a:lnTo>
                <a:lnTo>
                  <a:pt x="7769600" y="1157365"/>
                </a:lnTo>
                <a:lnTo>
                  <a:pt x="7752631" y="1172815"/>
                </a:lnTo>
                <a:lnTo>
                  <a:pt x="7739392" y="1192062"/>
                </a:lnTo>
                <a:lnTo>
                  <a:pt x="7677677" y="1216394"/>
                </a:lnTo>
                <a:lnTo>
                  <a:pt x="7586920" y="1261888"/>
                </a:lnTo>
                <a:cubicBezTo>
                  <a:pt x="7556723" y="1298911"/>
                  <a:pt x="7489187" y="1284518"/>
                  <a:pt x="7486100" y="1292563"/>
                </a:cubicBezTo>
                <a:cubicBezTo>
                  <a:pt x="7454875" y="1308356"/>
                  <a:pt x="7453335" y="1326361"/>
                  <a:pt x="7411323" y="1340732"/>
                </a:cubicBezTo>
                <a:cubicBezTo>
                  <a:pt x="7372519" y="1390006"/>
                  <a:pt x="7288617" y="1403664"/>
                  <a:pt x="7240698" y="1438832"/>
                </a:cubicBezTo>
                <a:cubicBezTo>
                  <a:pt x="7206467" y="1417136"/>
                  <a:pt x="7227555" y="1441678"/>
                  <a:pt x="7197675" y="1447530"/>
                </a:cubicBezTo>
                <a:cubicBezTo>
                  <a:pt x="7211601" y="1474927"/>
                  <a:pt x="7159483" y="1444981"/>
                  <a:pt x="7164788" y="1480293"/>
                </a:cubicBezTo>
                <a:cubicBezTo>
                  <a:pt x="7159184" y="1480240"/>
                  <a:pt x="7153584" y="1479075"/>
                  <a:pt x="7147929" y="1477641"/>
                </a:cubicBezTo>
                <a:lnTo>
                  <a:pt x="7144965" y="1476908"/>
                </a:lnTo>
                <a:lnTo>
                  <a:pt x="7134299" y="1479969"/>
                </a:lnTo>
                <a:lnTo>
                  <a:pt x="7129809" y="1473339"/>
                </a:lnTo>
                <a:lnTo>
                  <a:pt x="7112688" y="1472575"/>
                </a:lnTo>
                <a:cubicBezTo>
                  <a:pt x="7106506" y="1473449"/>
                  <a:pt x="7100123" y="1475741"/>
                  <a:pt x="7093470" y="1480300"/>
                </a:cubicBezTo>
                <a:cubicBezTo>
                  <a:pt x="7079039" y="1501274"/>
                  <a:pt x="7048991" y="1495718"/>
                  <a:pt x="7025034" y="1506934"/>
                </a:cubicBezTo>
                <a:lnTo>
                  <a:pt x="7014783" y="1515868"/>
                </a:lnTo>
                <a:lnTo>
                  <a:pt x="6979706" y="1523511"/>
                </a:lnTo>
                <a:lnTo>
                  <a:pt x="6977890" y="1525793"/>
                </a:lnTo>
                <a:cubicBezTo>
                  <a:pt x="6971996" y="1527914"/>
                  <a:pt x="6959488" y="1529941"/>
                  <a:pt x="6944339" y="1536237"/>
                </a:cubicBezTo>
                <a:lnTo>
                  <a:pt x="6886996" y="1563569"/>
                </a:lnTo>
                <a:lnTo>
                  <a:pt x="6874510" y="1558469"/>
                </a:lnTo>
                <a:lnTo>
                  <a:pt x="6871943" y="1554651"/>
                </a:lnTo>
                <a:lnTo>
                  <a:pt x="6856174" y="1562024"/>
                </a:lnTo>
                <a:lnTo>
                  <a:pt x="6842321" y="1560554"/>
                </a:lnTo>
                <a:lnTo>
                  <a:pt x="6832713" y="1569357"/>
                </a:lnTo>
                <a:lnTo>
                  <a:pt x="6816351" y="1571495"/>
                </a:lnTo>
                <a:cubicBezTo>
                  <a:pt x="6810216" y="1571510"/>
                  <a:pt x="6803310" y="1571324"/>
                  <a:pt x="6795800" y="1572010"/>
                </a:cubicBezTo>
                <a:lnTo>
                  <a:pt x="6777546" y="1568661"/>
                </a:lnTo>
                <a:lnTo>
                  <a:pt x="6751528" y="1574143"/>
                </a:lnTo>
                <a:cubicBezTo>
                  <a:pt x="6731455" y="1578562"/>
                  <a:pt x="6712054" y="1582098"/>
                  <a:pt x="6691966" y="1582255"/>
                </a:cubicBezTo>
                <a:cubicBezTo>
                  <a:pt x="6677921" y="1590738"/>
                  <a:pt x="6663787" y="1595441"/>
                  <a:pt x="6646941" y="1588471"/>
                </a:cubicBezTo>
                <a:cubicBezTo>
                  <a:pt x="6605135" y="1597971"/>
                  <a:pt x="6598373" y="1612583"/>
                  <a:pt x="6568576" y="1606488"/>
                </a:cubicBezTo>
                <a:cubicBezTo>
                  <a:pt x="6562510" y="1614734"/>
                  <a:pt x="6558067" y="1619360"/>
                  <a:pt x="6554358" y="1621701"/>
                </a:cubicBezTo>
                <a:cubicBezTo>
                  <a:pt x="6543227" y="1628727"/>
                  <a:pt x="6538724" y="1615196"/>
                  <a:pt x="6516968" y="1617195"/>
                </a:cubicBezTo>
                <a:cubicBezTo>
                  <a:pt x="6493173" y="1617368"/>
                  <a:pt x="6528193" y="1598652"/>
                  <a:pt x="6506479" y="1602227"/>
                </a:cubicBezTo>
                <a:cubicBezTo>
                  <a:pt x="6486674" y="1613929"/>
                  <a:pt x="6478484" y="1593997"/>
                  <a:pt x="6458436" y="1607332"/>
                </a:cubicBezTo>
                <a:cubicBezTo>
                  <a:pt x="6471168" y="1620800"/>
                  <a:pt x="6410323" y="1615478"/>
                  <a:pt x="6414786" y="1628815"/>
                </a:cubicBezTo>
                <a:cubicBezTo>
                  <a:pt x="6385942" y="1615041"/>
                  <a:pt x="6386569" y="1640238"/>
                  <a:pt x="6357085" y="1640846"/>
                </a:cubicBezTo>
                <a:cubicBezTo>
                  <a:pt x="6341163" y="1636809"/>
                  <a:pt x="6331497" y="1637754"/>
                  <a:pt x="6322636" y="1648213"/>
                </a:cubicBezTo>
                <a:cubicBezTo>
                  <a:pt x="6248448" y="1627802"/>
                  <a:pt x="6286748" y="1654976"/>
                  <a:pt x="6226172" y="1654676"/>
                </a:cubicBezTo>
                <a:lnTo>
                  <a:pt x="6221217" y="1654506"/>
                </a:lnTo>
                <a:lnTo>
                  <a:pt x="6204956" y="1664280"/>
                </a:lnTo>
                <a:cubicBezTo>
                  <a:pt x="6204728" y="1665114"/>
                  <a:pt x="6204498" y="1665947"/>
                  <a:pt x="6204270" y="1666782"/>
                </a:cubicBezTo>
                <a:lnTo>
                  <a:pt x="6143810" y="1661963"/>
                </a:lnTo>
                <a:lnTo>
                  <a:pt x="6136560" y="1665728"/>
                </a:lnTo>
                <a:lnTo>
                  <a:pt x="6096155" y="1656951"/>
                </a:lnTo>
                <a:lnTo>
                  <a:pt x="6075812" y="1655422"/>
                </a:lnTo>
                <a:lnTo>
                  <a:pt x="6039495" y="1649680"/>
                </a:lnTo>
                <a:lnTo>
                  <a:pt x="6036523" y="1652121"/>
                </a:lnTo>
                <a:lnTo>
                  <a:pt x="6029328" y="1649904"/>
                </a:lnTo>
                <a:lnTo>
                  <a:pt x="6024075" y="1652779"/>
                </a:lnTo>
                <a:lnTo>
                  <a:pt x="6018085" y="1652030"/>
                </a:lnTo>
                <a:cubicBezTo>
                  <a:pt x="6006658" y="1653831"/>
                  <a:pt x="5968194" y="1662035"/>
                  <a:pt x="5955513" y="1663584"/>
                </a:cubicBezTo>
                <a:lnTo>
                  <a:pt x="5941996" y="1661326"/>
                </a:lnTo>
                <a:lnTo>
                  <a:pt x="5931789" y="1669915"/>
                </a:lnTo>
                <a:lnTo>
                  <a:pt x="5888686" y="1672175"/>
                </a:lnTo>
                <a:lnTo>
                  <a:pt x="5873794" y="1665454"/>
                </a:lnTo>
                <a:lnTo>
                  <a:pt x="5860022" y="1660635"/>
                </a:lnTo>
                <a:lnTo>
                  <a:pt x="5858237" y="1660649"/>
                </a:lnTo>
                <a:lnTo>
                  <a:pt x="5840319" y="1660798"/>
                </a:lnTo>
                <a:lnTo>
                  <a:pt x="5806984" y="1661075"/>
                </a:lnTo>
                <a:cubicBezTo>
                  <a:pt x="5785708" y="1661533"/>
                  <a:pt x="5764126" y="1662974"/>
                  <a:pt x="5742351" y="1667489"/>
                </a:cubicBezTo>
                <a:cubicBezTo>
                  <a:pt x="5659069" y="1645168"/>
                  <a:pt x="5615134" y="1706361"/>
                  <a:pt x="5521171" y="1671626"/>
                </a:cubicBezTo>
                <a:cubicBezTo>
                  <a:pt x="5491803" y="1671296"/>
                  <a:pt x="5498089" y="1662666"/>
                  <a:pt x="5457384" y="1683952"/>
                </a:cubicBezTo>
                <a:cubicBezTo>
                  <a:pt x="5356959" y="1699287"/>
                  <a:pt x="5078905" y="1774579"/>
                  <a:pt x="4950070" y="1748401"/>
                </a:cubicBezTo>
                <a:cubicBezTo>
                  <a:pt x="4918276" y="1752255"/>
                  <a:pt x="4891043" y="1756936"/>
                  <a:pt x="4872172" y="1757222"/>
                </a:cubicBezTo>
                <a:lnTo>
                  <a:pt x="4809524" y="1761033"/>
                </a:lnTo>
                <a:cubicBezTo>
                  <a:pt x="4791324" y="1772975"/>
                  <a:pt x="4777258" y="1754591"/>
                  <a:pt x="4759058" y="1766533"/>
                </a:cubicBezTo>
                <a:cubicBezTo>
                  <a:pt x="4747481" y="1770744"/>
                  <a:pt x="4734604" y="1772921"/>
                  <a:pt x="4719749" y="1771811"/>
                </a:cubicBezTo>
                <a:cubicBezTo>
                  <a:pt x="4671168" y="1780243"/>
                  <a:pt x="4634134" y="1775931"/>
                  <a:pt x="4568686" y="1786141"/>
                </a:cubicBezTo>
                <a:cubicBezTo>
                  <a:pt x="4544667" y="1777910"/>
                  <a:pt x="4432547" y="1778168"/>
                  <a:pt x="4418751" y="1796932"/>
                </a:cubicBezTo>
                <a:cubicBezTo>
                  <a:pt x="4403360" y="1801488"/>
                  <a:pt x="4385278" y="1795746"/>
                  <a:pt x="4378377" y="1815528"/>
                </a:cubicBezTo>
                <a:cubicBezTo>
                  <a:pt x="4366870" y="1839461"/>
                  <a:pt x="4337372" y="1814003"/>
                  <a:pt x="4320575" y="1832722"/>
                </a:cubicBezTo>
                <a:cubicBezTo>
                  <a:pt x="4277898" y="1857053"/>
                  <a:pt x="4243945" y="1846759"/>
                  <a:pt x="4211935" y="1860177"/>
                </a:cubicBezTo>
                <a:cubicBezTo>
                  <a:pt x="4181519" y="1859584"/>
                  <a:pt x="4171342" y="1859762"/>
                  <a:pt x="4101228" y="1868717"/>
                </a:cubicBezTo>
                <a:cubicBezTo>
                  <a:pt x="4080159" y="1876188"/>
                  <a:pt x="4039427" y="1877381"/>
                  <a:pt x="3973223" y="1881015"/>
                </a:cubicBezTo>
                <a:cubicBezTo>
                  <a:pt x="3971330" y="1884974"/>
                  <a:pt x="3952843" y="1879225"/>
                  <a:pt x="3900992" y="1880603"/>
                </a:cubicBezTo>
                <a:cubicBezTo>
                  <a:pt x="3849141" y="1881981"/>
                  <a:pt x="3740060" y="1895686"/>
                  <a:pt x="3662119" y="1889285"/>
                </a:cubicBezTo>
                <a:cubicBezTo>
                  <a:pt x="3565155" y="1881322"/>
                  <a:pt x="3613412" y="1915150"/>
                  <a:pt x="3496919" y="1873180"/>
                </a:cubicBezTo>
                <a:cubicBezTo>
                  <a:pt x="3488062" y="1895719"/>
                  <a:pt x="3474293" y="1876288"/>
                  <a:pt x="3449433" y="1889681"/>
                </a:cubicBezTo>
                <a:cubicBezTo>
                  <a:pt x="3406553" y="1891629"/>
                  <a:pt x="3413217" y="1897797"/>
                  <a:pt x="3369766" y="1916653"/>
                </a:cubicBezTo>
                <a:cubicBezTo>
                  <a:pt x="3338805" y="1929531"/>
                  <a:pt x="3289487" y="1928617"/>
                  <a:pt x="3269672" y="1938036"/>
                </a:cubicBezTo>
                <a:lnTo>
                  <a:pt x="3224897" y="1943733"/>
                </a:lnTo>
                <a:cubicBezTo>
                  <a:pt x="3188693" y="1949271"/>
                  <a:pt x="3178540" y="1909145"/>
                  <a:pt x="3161463" y="1946591"/>
                </a:cubicBezTo>
                <a:lnTo>
                  <a:pt x="3112044" y="1935614"/>
                </a:lnTo>
                <a:lnTo>
                  <a:pt x="3069716" y="1930463"/>
                </a:lnTo>
                <a:cubicBezTo>
                  <a:pt x="3049937" y="1924285"/>
                  <a:pt x="3047816" y="1925644"/>
                  <a:pt x="3005773" y="1915878"/>
                </a:cubicBezTo>
                <a:cubicBezTo>
                  <a:pt x="2978838" y="1921092"/>
                  <a:pt x="2967972" y="1927319"/>
                  <a:pt x="2897201" y="1926772"/>
                </a:cubicBezTo>
                <a:lnTo>
                  <a:pt x="2783891" y="1931749"/>
                </a:lnTo>
                <a:cubicBezTo>
                  <a:pt x="2753098" y="1932794"/>
                  <a:pt x="2731621" y="1915151"/>
                  <a:pt x="2712447" y="1933044"/>
                </a:cubicBezTo>
                <a:cubicBezTo>
                  <a:pt x="2621923" y="1990472"/>
                  <a:pt x="2637976" y="1949546"/>
                  <a:pt x="2560151" y="1963609"/>
                </a:cubicBezTo>
                <a:cubicBezTo>
                  <a:pt x="2472084" y="1973456"/>
                  <a:pt x="2423631" y="1962133"/>
                  <a:pt x="2367221" y="1971884"/>
                </a:cubicBezTo>
                <a:cubicBezTo>
                  <a:pt x="2355331" y="1950582"/>
                  <a:pt x="2295649" y="1950006"/>
                  <a:pt x="2272130" y="1961162"/>
                </a:cubicBezTo>
                <a:cubicBezTo>
                  <a:pt x="2229336" y="1964326"/>
                  <a:pt x="2232627" y="1943953"/>
                  <a:pt x="2189404" y="1978172"/>
                </a:cubicBezTo>
                <a:cubicBezTo>
                  <a:pt x="2153824" y="1968017"/>
                  <a:pt x="2114605" y="1969166"/>
                  <a:pt x="2077704" y="1965002"/>
                </a:cubicBezTo>
                <a:cubicBezTo>
                  <a:pt x="2053064" y="1962036"/>
                  <a:pt x="2051584" y="1971011"/>
                  <a:pt x="2033299" y="1969042"/>
                </a:cubicBezTo>
                <a:cubicBezTo>
                  <a:pt x="2015014" y="1967073"/>
                  <a:pt x="1998956" y="1958903"/>
                  <a:pt x="1967996" y="1953187"/>
                </a:cubicBezTo>
                <a:cubicBezTo>
                  <a:pt x="1924117" y="1970917"/>
                  <a:pt x="1915668" y="1940297"/>
                  <a:pt x="1855805" y="1926082"/>
                </a:cubicBezTo>
                <a:cubicBezTo>
                  <a:pt x="1830663" y="1943732"/>
                  <a:pt x="1810564" y="1935694"/>
                  <a:pt x="1790957" y="1919460"/>
                </a:cubicBezTo>
                <a:cubicBezTo>
                  <a:pt x="1732588" y="1924884"/>
                  <a:pt x="1679506" y="1900619"/>
                  <a:pt x="1613978" y="1891581"/>
                </a:cubicBezTo>
                <a:cubicBezTo>
                  <a:pt x="1542961" y="1912227"/>
                  <a:pt x="1506863" y="1865666"/>
                  <a:pt x="1436831" y="1856201"/>
                </a:cubicBezTo>
                <a:cubicBezTo>
                  <a:pt x="1409149" y="1862955"/>
                  <a:pt x="1416370" y="1829853"/>
                  <a:pt x="1357365" y="1832140"/>
                </a:cubicBezTo>
                <a:cubicBezTo>
                  <a:pt x="1285880" y="1811785"/>
                  <a:pt x="1273193" y="1786872"/>
                  <a:pt x="1232341" y="1785942"/>
                </a:cubicBezTo>
                <a:cubicBezTo>
                  <a:pt x="1223903" y="1792798"/>
                  <a:pt x="1160576" y="1793911"/>
                  <a:pt x="1162595" y="1784330"/>
                </a:cubicBezTo>
                <a:cubicBezTo>
                  <a:pt x="1153167" y="1787110"/>
                  <a:pt x="1122206" y="1805077"/>
                  <a:pt x="1120257" y="1789615"/>
                </a:cubicBezTo>
                <a:cubicBezTo>
                  <a:pt x="1073149" y="1786750"/>
                  <a:pt x="1034361" y="1768718"/>
                  <a:pt x="991903" y="1786741"/>
                </a:cubicBezTo>
                <a:cubicBezTo>
                  <a:pt x="966383" y="1781126"/>
                  <a:pt x="949501" y="1800915"/>
                  <a:pt x="883960" y="1809389"/>
                </a:cubicBezTo>
                <a:cubicBezTo>
                  <a:pt x="836064" y="1808194"/>
                  <a:pt x="826980" y="1826610"/>
                  <a:pt x="766531" y="1805053"/>
                </a:cubicBezTo>
                <a:cubicBezTo>
                  <a:pt x="732778" y="1801141"/>
                  <a:pt x="694055" y="1787044"/>
                  <a:pt x="669779" y="1800537"/>
                </a:cubicBezTo>
                <a:cubicBezTo>
                  <a:pt x="645252" y="1794709"/>
                  <a:pt x="563495" y="1813232"/>
                  <a:pt x="523898" y="1811085"/>
                </a:cubicBezTo>
                <a:cubicBezTo>
                  <a:pt x="457555" y="1798530"/>
                  <a:pt x="395227" y="1824052"/>
                  <a:pt x="360251" y="1830735"/>
                </a:cubicBezTo>
                <a:cubicBezTo>
                  <a:pt x="313564" y="1825583"/>
                  <a:pt x="298281" y="1811622"/>
                  <a:pt x="255207" y="1818275"/>
                </a:cubicBezTo>
                <a:cubicBezTo>
                  <a:pt x="206572" y="1839769"/>
                  <a:pt x="160277" y="1836800"/>
                  <a:pt x="101803" y="1870647"/>
                </a:cubicBezTo>
                <a:cubicBezTo>
                  <a:pt x="85849" y="1910002"/>
                  <a:pt x="27997" y="1845258"/>
                  <a:pt x="25397" y="1888443"/>
                </a:cubicBezTo>
                <a:cubicBezTo>
                  <a:pt x="19096" y="1881154"/>
                  <a:pt x="11260" y="1878398"/>
                  <a:pt x="2370" y="1878311"/>
                </a:cubicBezTo>
                <a:lnTo>
                  <a:pt x="0" y="1878785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ubrik 11">
            <a:extLst>
              <a:ext uri="{FF2B5EF4-FFF2-40B4-BE49-F238E27FC236}">
                <a16:creationId xmlns:a16="http://schemas.microsoft.com/office/drawing/2014/main" id="{551C1601-4A14-7AE6-FCD0-CA26930CC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4" y="609597"/>
            <a:ext cx="9392421" cy="1330841"/>
          </a:xfrm>
        </p:spPr>
        <p:txBody>
          <a:bodyPr>
            <a:normAutofit/>
          </a:bodyPr>
          <a:lstStyle/>
          <a:p>
            <a:r>
              <a:rPr lang="sv-SE" b="1" dirty="0"/>
              <a:t>Bevattningssystemet nuläge</a:t>
            </a:r>
          </a:p>
        </p:txBody>
      </p:sp>
      <p:sp>
        <p:nvSpPr>
          <p:cNvPr id="14" name="Platshållare för innehåll 13">
            <a:extLst>
              <a:ext uri="{FF2B5EF4-FFF2-40B4-BE49-F238E27FC236}">
                <a16:creationId xmlns:a16="http://schemas.microsoft.com/office/drawing/2014/main" id="{0C9D588B-29A3-A707-E9B6-E46A896723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7034" y="2198362"/>
            <a:ext cx="5440036" cy="3917773"/>
          </a:xfrm>
        </p:spPr>
        <p:txBody>
          <a:bodyPr>
            <a:normAutofit/>
          </a:bodyPr>
          <a:lstStyle/>
          <a:p>
            <a:r>
              <a:rPr lang="sv-SE" dirty="0"/>
              <a:t>Bevattningssystemet från 1997</a:t>
            </a:r>
          </a:p>
          <a:p>
            <a:r>
              <a:rPr lang="sv-SE" dirty="0"/>
              <a:t>Ingen support</a:t>
            </a:r>
          </a:p>
          <a:p>
            <a:r>
              <a:rPr lang="sv-SE" dirty="0"/>
              <a:t>Styrsystemet trasigt och inga reservdelar finns</a:t>
            </a:r>
          </a:p>
          <a:p>
            <a:r>
              <a:rPr lang="sv-SE" dirty="0"/>
              <a:t>Ingen bevattning på fairway</a:t>
            </a:r>
          </a:p>
          <a:p>
            <a:r>
              <a:rPr lang="sv-SE" dirty="0"/>
              <a:t>Manuell bevattning på Greener</a:t>
            </a:r>
          </a:p>
          <a:p>
            <a:endParaRPr lang="sv-SE" sz="200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948CAFC4-D852-AD6B-18D4-2C0352034A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9367" y="3176998"/>
            <a:ext cx="4788505" cy="1771746"/>
          </a:xfrm>
          <a:prstGeom prst="rect">
            <a:avLst/>
          </a:prstGeom>
        </p:spPr>
      </p:pic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9A0D773F-7A7D-4DBB-9DEA-86BB8B8F4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81624" y="6209414"/>
            <a:ext cx="6810375" cy="648586"/>
          </a:xfrm>
          <a:custGeom>
            <a:avLst/>
            <a:gdLst>
              <a:gd name="connsiteX0" fmla="*/ 0 w 10753706"/>
              <a:gd name="connsiteY0" fmla="*/ 0 h 1027260"/>
              <a:gd name="connsiteX1" fmla="*/ 10753706 w 10753706"/>
              <a:gd name="connsiteY1" fmla="*/ 0 h 1027260"/>
              <a:gd name="connsiteX2" fmla="*/ 10748809 w 10753706"/>
              <a:gd name="connsiteY2" fmla="*/ 2522 h 1027260"/>
              <a:gd name="connsiteX3" fmla="*/ 10725330 w 10753706"/>
              <a:gd name="connsiteY3" fmla="*/ 11977 h 1027260"/>
              <a:gd name="connsiteX4" fmla="*/ 10615423 w 10753706"/>
              <a:gd name="connsiteY4" fmla="*/ 52967 h 1027260"/>
              <a:gd name="connsiteX5" fmla="*/ 10533936 w 10753706"/>
              <a:gd name="connsiteY5" fmla="*/ 53095 h 1027260"/>
              <a:gd name="connsiteX6" fmla="*/ 10466876 w 10753706"/>
              <a:gd name="connsiteY6" fmla="*/ 45180 h 1027260"/>
              <a:gd name="connsiteX7" fmla="*/ 10355090 w 10753706"/>
              <a:gd name="connsiteY7" fmla="*/ 89741 h 1027260"/>
              <a:gd name="connsiteX8" fmla="*/ 10087145 w 10753706"/>
              <a:gd name="connsiteY8" fmla="*/ 66115 h 1027260"/>
              <a:gd name="connsiteX9" fmla="*/ 10015902 w 10753706"/>
              <a:gd name="connsiteY9" fmla="*/ 76178 h 1027260"/>
              <a:gd name="connsiteX10" fmla="*/ 9806005 w 10753706"/>
              <a:gd name="connsiteY10" fmla="*/ 102435 h 1027260"/>
              <a:gd name="connsiteX11" fmla="*/ 9602583 w 10753706"/>
              <a:gd name="connsiteY11" fmla="*/ 179170 h 1027260"/>
              <a:gd name="connsiteX12" fmla="*/ 9469719 w 10753706"/>
              <a:gd name="connsiteY12" fmla="*/ 174721 h 1027260"/>
              <a:gd name="connsiteX13" fmla="*/ 9408692 w 10753706"/>
              <a:gd name="connsiteY13" fmla="*/ 189513 h 1027260"/>
              <a:gd name="connsiteX14" fmla="*/ 9364151 w 10753706"/>
              <a:gd name="connsiteY14" fmla="*/ 194072 h 1027260"/>
              <a:gd name="connsiteX15" fmla="*/ 9337751 w 10753706"/>
              <a:gd name="connsiteY15" fmla="*/ 197579 h 1027260"/>
              <a:gd name="connsiteX16" fmla="*/ 9297166 w 10753706"/>
              <a:gd name="connsiteY16" fmla="*/ 216558 h 1027260"/>
              <a:gd name="connsiteX17" fmla="*/ 9123859 w 10753706"/>
              <a:gd name="connsiteY17" fmla="*/ 237356 h 1027260"/>
              <a:gd name="connsiteX18" fmla="*/ 8950741 w 10753706"/>
              <a:gd name="connsiteY18" fmla="*/ 238020 h 1027260"/>
              <a:gd name="connsiteX19" fmla="*/ 8718236 w 10753706"/>
              <a:gd name="connsiteY19" fmla="*/ 303148 h 1027260"/>
              <a:gd name="connsiteX20" fmla="*/ 8694011 w 10753706"/>
              <a:gd name="connsiteY20" fmla="*/ 308812 h 1027260"/>
              <a:gd name="connsiteX21" fmla="*/ 8611976 w 10753706"/>
              <a:gd name="connsiteY21" fmla="*/ 324819 h 1027260"/>
              <a:gd name="connsiteX22" fmla="*/ 8562074 w 10753706"/>
              <a:gd name="connsiteY22" fmla="*/ 337971 h 1027260"/>
              <a:gd name="connsiteX23" fmla="*/ 8501724 w 10753706"/>
              <a:gd name="connsiteY23" fmla="*/ 360865 h 1027260"/>
              <a:gd name="connsiteX24" fmla="*/ 8504489 w 10753706"/>
              <a:gd name="connsiteY24" fmla="*/ 364790 h 1027260"/>
              <a:gd name="connsiteX25" fmla="*/ 8492774 w 10753706"/>
              <a:gd name="connsiteY25" fmla="*/ 366181 h 1027260"/>
              <a:gd name="connsiteX26" fmla="*/ 8466405 w 10753706"/>
              <a:gd name="connsiteY26" fmla="*/ 368724 h 1027260"/>
              <a:gd name="connsiteX27" fmla="*/ 8427069 w 10753706"/>
              <a:gd name="connsiteY27" fmla="*/ 387211 h 1027260"/>
              <a:gd name="connsiteX28" fmla="*/ 8387766 w 10753706"/>
              <a:gd name="connsiteY28" fmla="*/ 377161 h 1027260"/>
              <a:gd name="connsiteX29" fmla="*/ 8315874 w 10753706"/>
              <a:gd name="connsiteY29" fmla="*/ 395527 h 1027260"/>
              <a:gd name="connsiteX30" fmla="*/ 8274474 w 10753706"/>
              <a:gd name="connsiteY30" fmla="*/ 405112 h 1027260"/>
              <a:gd name="connsiteX31" fmla="*/ 8234664 w 10753706"/>
              <a:gd name="connsiteY31" fmla="*/ 410219 h 1027260"/>
              <a:gd name="connsiteX32" fmla="*/ 8211268 w 10753706"/>
              <a:gd name="connsiteY32" fmla="*/ 416791 h 1027260"/>
              <a:gd name="connsiteX33" fmla="*/ 8188615 w 10753706"/>
              <a:gd name="connsiteY33" fmla="*/ 421755 h 1027260"/>
              <a:gd name="connsiteX34" fmla="*/ 8179981 w 10753706"/>
              <a:gd name="connsiteY34" fmla="*/ 420402 h 1027260"/>
              <a:gd name="connsiteX35" fmla="*/ 8179307 w 10753706"/>
              <a:gd name="connsiteY35" fmla="*/ 422516 h 1027260"/>
              <a:gd name="connsiteX36" fmla="*/ 8147929 w 10753706"/>
              <a:gd name="connsiteY36" fmla="*/ 450302 h 1027260"/>
              <a:gd name="connsiteX37" fmla="*/ 8089136 w 10753706"/>
              <a:gd name="connsiteY37" fmla="*/ 465283 h 1027260"/>
              <a:gd name="connsiteX38" fmla="*/ 8049973 w 10753706"/>
              <a:gd name="connsiteY38" fmla="*/ 454121 h 1027260"/>
              <a:gd name="connsiteX39" fmla="*/ 7965913 w 10753706"/>
              <a:gd name="connsiteY39" fmla="*/ 464415 h 1027260"/>
              <a:gd name="connsiteX40" fmla="*/ 7945093 w 10753706"/>
              <a:gd name="connsiteY40" fmla="*/ 464798 h 1027260"/>
              <a:gd name="connsiteX41" fmla="*/ 7935335 w 10753706"/>
              <a:gd name="connsiteY41" fmla="*/ 462442 h 1027260"/>
              <a:gd name="connsiteX42" fmla="*/ 7904779 w 10753706"/>
              <a:gd name="connsiteY42" fmla="*/ 471429 h 1027260"/>
              <a:gd name="connsiteX43" fmla="*/ 7855604 w 10753706"/>
              <a:gd name="connsiteY43" fmla="*/ 480199 h 1027260"/>
              <a:gd name="connsiteX44" fmla="*/ 7832630 w 10753706"/>
              <a:gd name="connsiteY44" fmla="*/ 485371 h 1027260"/>
              <a:gd name="connsiteX45" fmla="*/ 7812438 w 10753706"/>
              <a:gd name="connsiteY45" fmla="*/ 485391 h 1027260"/>
              <a:gd name="connsiteX46" fmla="*/ 7701399 w 10753706"/>
              <a:gd name="connsiteY46" fmla="*/ 495197 h 1027260"/>
              <a:gd name="connsiteX47" fmla="*/ 7674778 w 10753706"/>
              <a:gd name="connsiteY47" fmla="*/ 494723 h 1027260"/>
              <a:gd name="connsiteX48" fmla="*/ 7660445 w 10753706"/>
              <a:gd name="connsiteY48" fmla="*/ 490194 h 1027260"/>
              <a:gd name="connsiteX49" fmla="*/ 7651781 w 10753706"/>
              <a:gd name="connsiteY49" fmla="*/ 493084 h 1027260"/>
              <a:gd name="connsiteX50" fmla="*/ 7584807 w 10753706"/>
              <a:gd name="connsiteY50" fmla="*/ 499490 h 1027260"/>
              <a:gd name="connsiteX51" fmla="*/ 7541324 w 10753706"/>
              <a:gd name="connsiteY51" fmla="*/ 504184 h 1027260"/>
              <a:gd name="connsiteX52" fmla="*/ 7541756 w 10753706"/>
              <a:gd name="connsiteY52" fmla="*/ 512184 h 1027260"/>
              <a:gd name="connsiteX53" fmla="*/ 7503906 w 10753706"/>
              <a:gd name="connsiteY53" fmla="*/ 518551 h 1027260"/>
              <a:gd name="connsiteX54" fmla="*/ 7460411 w 10753706"/>
              <a:gd name="connsiteY54" fmla="*/ 517415 h 1027260"/>
              <a:gd name="connsiteX55" fmla="*/ 7460116 w 10753706"/>
              <a:gd name="connsiteY55" fmla="*/ 517548 h 1027260"/>
              <a:gd name="connsiteX56" fmla="*/ 7297810 w 10753706"/>
              <a:gd name="connsiteY56" fmla="*/ 563947 h 1027260"/>
              <a:gd name="connsiteX57" fmla="*/ 6946388 w 10753706"/>
              <a:gd name="connsiteY57" fmla="*/ 665244 h 1027260"/>
              <a:gd name="connsiteX58" fmla="*/ 6741704 w 10753706"/>
              <a:gd name="connsiteY58" fmla="*/ 679365 h 1027260"/>
              <a:gd name="connsiteX59" fmla="*/ 6624680 w 10753706"/>
              <a:gd name="connsiteY59" fmla="*/ 677674 h 1027260"/>
              <a:gd name="connsiteX60" fmla="*/ 6605700 w 10753706"/>
              <a:gd name="connsiteY60" fmla="*/ 683566 h 1027260"/>
              <a:gd name="connsiteX61" fmla="*/ 6576922 w 10753706"/>
              <a:gd name="connsiteY61" fmla="*/ 683030 h 1027260"/>
              <a:gd name="connsiteX62" fmla="*/ 6405123 w 10753706"/>
              <a:gd name="connsiteY62" fmla="*/ 721946 h 1027260"/>
              <a:gd name="connsiteX63" fmla="*/ 6368938 w 10753706"/>
              <a:gd name="connsiteY63" fmla="*/ 717341 h 1027260"/>
              <a:gd name="connsiteX64" fmla="*/ 6295102 w 10753706"/>
              <a:gd name="connsiteY64" fmla="*/ 729508 h 1027260"/>
              <a:gd name="connsiteX65" fmla="*/ 6202084 w 10753706"/>
              <a:gd name="connsiteY65" fmla="*/ 767091 h 1027260"/>
              <a:gd name="connsiteX66" fmla="*/ 6067157 w 10753706"/>
              <a:gd name="connsiteY66" fmla="*/ 790339 h 1027260"/>
              <a:gd name="connsiteX67" fmla="*/ 6061443 w 10753706"/>
              <a:gd name="connsiteY67" fmla="*/ 796151 h 1027260"/>
              <a:gd name="connsiteX68" fmla="*/ 6051406 w 10753706"/>
              <a:gd name="connsiteY68" fmla="*/ 800684 h 1027260"/>
              <a:gd name="connsiteX69" fmla="*/ 6049097 w 10753706"/>
              <a:gd name="connsiteY69" fmla="*/ 800636 h 1027260"/>
              <a:gd name="connsiteX70" fmla="*/ 6034222 w 10753706"/>
              <a:gd name="connsiteY70" fmla="*/ 804110 h 1027260"/>
              <a:gd name="connsiteX71" fmla="*/ 6033121 w 10753706"/>
              <a:gd name="connsiteY71" fmla="*/ 806078 h 1027260"/>
              <a:gd name="connsiteX72" fmla="*/ 6023593 w 10753706"/>
              <a:gd name="connsiteY72" fmla="*/ 808842 h 1027260"/>
              <a:gd name="connsiteX73" fmla="*/ 6006639 w 10753706"/>
              <a:gd name="connsiteY73" fmla="*/ 815304 h 1027260"/>
              <a:gd name="connsiteX74" fmla="*/ 6001762 w 10753706"/>
              <a:gd name="connsiteY74" fmla="*/ 815557 h 1027260"/>
              <a:gd name="connsiteX75" fmla="*/ 5973534 w 10753706"/>
              <a:gd name="connsiteY75" fmla="*/ 823815 h 1027260"/>
              <a:gd name="connsiteX76" fmla="*/ 5972336 w 10753706"/>
              <a:gd name="connsiteY76" fmla="*/ 823476 h 1027260"/>
              <a:gd name="connsiteX77" fmla="*/ 5960841 w 10753706"/>
              <a:gd name="connsiteY77" fmla="*/ 823819 h 1027260"/>
              <a:gd name="connsiteX78" fmla="*/ 5940719 w 10753706"/>
              <a:gd name="connsiteY78" fmla="*/ 825514 h 1027260"/>
              <a:gd name="connsiteX79" fmla="*/ 5884298 w 10753706"/>
              <a:gd name="connsiteY79" fmla="*/ 823806 h 1027260"/>
              <a:gd name="connsiteX80" fmla="*/ 5854779 w 10753706"/>
              <a:gd name="connsiteY80" fmla="*/ 832365 h 1027260"/>
              <a:gd name="connsiteX81" fmla="*/ 5848382 w 10753706"/>
              <a:gd name="connsiteY81" fmla="*/ 833844 h 1027260"/>
              <a:gd name="connsiteX82" fmla="*/ 5848066 w 10753706"/>
              <a:gd name="connsiteY82" fmla="*/ 833772 h 1027260"/>
              <a:gd name="connsiteX83" fmla="*/ 5840944 w 10753706"/>
              <a:gd name="connsiteY83" fmla="*/ 835132 h 1027260"/>
              <a:gd name="connsiteX84" fmla="*/ 5836719 w 10753706"/>
              <a:gd name="connsiteY84" fmla="*/ 836539 h 1027260"/>
              <a:gd name="connsiteX85" fmla="*/ 5824311 w 10753706"/>
              <a:gd name="connsiteY85" fmla="*/ 839408 h 1027260"/>
              <a:gd name="connsiteX86" fmla="*/ 5818788 w 10753706"/>
              <a:gd name="connsiteY86" fmla="*/ 839727 h 1027260"/>
              <a:gd name="connsiteX87" fmla="*/ 5763953 w 10753706"/>
              <a:gd name="connsiteY87" fmla="*/ 834282 h 1027260"/>
              <a:gd name="connsiteX88" fmla="*/ 5667748 w 10753706"/>
              <a:gd name="connsiteY88" fmla="*/ 840211 h 1027260"/>
              <a:gd name="connsiteX89" fmla="*/ 5573108 w 10753706"/>
              <a:gd name="connsiteY89" fmla="*/ 847611 h 1027260"/>
              <a:gd name="connsiteX90" fmla="*/ 5539137 w 10753706"/>
              <a:gd name="connsiteY90" fmla="*/ 851033 h 1027260"/>
              <a:gd name="connsiteX91" fmla="*/ 5510651 w 10753706"/>
              <a:gd name="connsiteY91" fmla="*/ 844215 h 1027260"/>
              <a:gd name="connsiteX92" fmla="*/ 5457331 w 10753706"/>
              <a:gd name="connsiteY92" fmla="*/ 839159 h 1027260"/>
              <a:gd name="connsiteX93" fmla="*/ 5410613 w 10753706"/>
              <a:gd name="connsiteY93" fmla="*/ 834358 h 1027260"/>
              <a:gd name="connsiteX94" fmla="*/ 5370040 w 10753706"/>
              <a:gd name="connsiteY94" fmla="*/ 862127 h 1027260"/>
              <a:gd name="connsiteX95" fmla="*/ 5318778 w 10753706"/>
              <a:gd name="connsiteY95" fmla="*/ 855310 h 1027260"/>
              <a:gd name="connsiteX96" fmla="*/ 5298645 w 10753706"/>
              <a:gd name="connsiteY96" fmla="*/ 855171 h 1027260"/>
              <a:gd name="connsiteX97" fmla="*/ 5253828 w 10753706"/>
              <a:gd name="connsiteY97" fmla="*/ 859670 h 1027260"/>
              <a:gd name="connsiteX98" fmla="*/ 5216955 w 10753706"/>
              <a:gd name="connsiteY98" fmla="*/ 866245 h 1027260"/>
              <a:gd name="connsiteX99" fmla="*/ 5214344 w 10753706"/>
              <a:gd name="connsiteY99" fmla="*/ 868102 h 1027260"/>
              <a:gd name="connsiteX100" fmla="*/ 5195561 w 10753706"/>
              <a:gd name="connsiteY100" fmla="*/ 869949 h 1027260"/>
              <a:gd name="connsiteX101" fmla="*/ 5182555 w 10753706"/>
              <a:gd name="connsiteY101" fmla="*/ 873542 h 1027260"/>
              <a:gd name="connsiteX102" fmla="*/ 5172552 w 10753706"/>
              <a:gd name="connsiteY102" fmla="*/ 878801 h 1027260"/>
              <a:gd name="connsiteX103" fmla="*/ 5027993 w 10753706"/>
              <a:gd name="connsiteY103" fmla="*/ 889666 h 1027260"/>
              <a:gd name="connsiteX104" fmla="*/ 4939844 w 10753706"/>
              <a:gd name="connsiteY104" fmla="*/ 934802 h 1027260"/>
              <a:gd name="connsiteX105" fmla="*/ 4792576 w 10753706"/>
              <a:gd name="connsiteY105" fmla="*/ 934820 h 1027260"/>
              <a:gd name="connsiteX106" fmla="*/ 4602423 w 10753706"/>
              <a:gd name="connsiteY106" fmla="*/ 958063 h 1027260"/>
              <a:gd name="connsiteX107" fmla="*/ 4290656 w 10753706"/>
              <a:gd name="connsiteY107" fmla="*/ 969152 h 1027260"/>
              <a:gd name="connsiteX108" fmla="*/ 3952334 w 10753706"/>
              <a:gd name="connsiteY108" fmla="*/ 954043 h 1027260"/>
              <a:gd name="connsiteX109" fmla="*/ 3858560 w 10753706"/>
              <a:gd name="connsiteY109" fmla="*/ 948781 h 1027260"/>
              <a:gd name="connsiteX110" fmla="*/ 3846597 w 10753706"/>
              <a:gd name="connsiteY110" fmla="*/ 948382 h 1027260"/>
              <a:gd name="connsiteX111" fmla="*/ 3736044 w 10753706"/>
              <a:gd name="connsiteY111" fmla="*/ 947759 h 1027260"/>
              <a:gd name="connsiteX112" fmla="*/ 3713136 w 10753706"/>
              <a:gd name="connsiteY112" fmla="*/ 946963 h 1027260"/>
              <a:gd name="connsiteX113" fmla="*/ 3695939 w 10753706"/>
              <a:gd name="connsiteY113" fmla="*/ 943639 h 1027260"/>
              <a:gd name="connsiteX114" fmla="*/ 3694125 w 10753706"/>
              <a:gd name="connsiteY114" fmla="*/ 940567 h 1027260"/>
              <a:gd name="connsiteX115" fmla="*/ 3681925 w 10753706"/>
              <a:gd name="connsiteY115" fmla="*/ 939706 h 1027260"/>
              <a:gd name="connsiteX116" fmla="*/ 3679204 w 10753706"/>
              <a:gd name="connsiteY116" fmla="*/ 938926 h 1027260"/>
              <a:gd name="connsiteX117" fmla="*/ 3615656 w 10753706"/>
              <a:gd name="connsiteY117" fmla="*/ 940320 h 1027260"/>
              <a:gd name="connsiteX118" fmla="*/ 3567983 w 10753706"/>
              <a:gd name="connsiteY118" fmla="*/ 935596 h 1027260"/>
              <a:gd name="connsiteX119" fmla="*/ 3422423 w 10753706"/>
              <a:gd name="connsiteY119" fmla="*/ 932129 h 1027260"/>
              <a:gd name="connsiteX120" fmla="*/ 3310925 w 10753706"/>
              <a:gd name="connsiteY120" fmla="*/ 911072 h 1027260"/>
              <a:gd name="connsiteX121" fmla="*/ 3139421 w 10753706"/>
              <a:gd name="connsiteY121" fmla="*/ 934151 h 1027260"/>
              <a:gd name="connsiteX122" fmla="*/ 2996922 w 10753706"/>
              <a:gd name="connsiteY122" fmla="*/ 927537 h 1027260"/>
              <a:gd name="connsiteX123" fmla="*/ 2982785 w 10753706"/>
              <a:gd name="connsiteY123" fmla="*/ 931453 h 1027260"/>
              <a:gd name="connsiteX124" fmla="*/ 2967478 w 10753706"/>
              <a:gd name="connsiteY124" fmla="*/ 933397 h 1027260"/>
              <a:gd name="connsiteX125" fmla="*/ 2948552 w 10753706"/>
              <a:gd name="connsiteY125" fmla="*/ 932961 h 1027260"/>
              <a:gd name="connsiteX126" fmla="*/ 2944404 w 10753706"/>
              <a:gd name="connsiteY126" fmla="*/ 934452 h 1027260"/>
              <a:gd name="connsiteX127" fmla="*/ 2908608 w 10753706"/>
              <a:gd name="connsiteY127" fmla="*/ 937205 h 1027260"/>
              <a:gd name="connsiteX128" fmla="*/ 2904443 w 10753706"/>
              <a:gd name="connsiteY128" fmla="*/ 936455 h 1027260"/>
              <a:gd name="connsiteX129" fmla="*/ 2868935 w 10753706"/>
              <a:gd name="connsiteY129" fmla="*/ 938022 h 1027260"/>
              <a:gd name="connsiteX130" fmla="*/ 2868586 w 10753706"/>
              <a:gd name="connsiteY130" fmla="*/ 937487 h 1027260"/>
              <a:gd name="connsiteX131" fmla="*/ 2859191 w 10753706"/>
              <a:gd name="connsiteY131" fmla="*/ 935503 h 1027260"/>
              <a:gd name="connsiteX132" fmla="*/ 2840915 w 10753706"/>
              <a:gd name="connsiteY132" fmla="*/ 932977 h 1027260"/>
              <a:gd name="connsiteX133" fmla="*/ 2763509 w 10753706"/>
              <a:gd name="connsiteY133" fmla="*/ 921850 h 1027260"/>
              <a:gd name="connsiteX134" fmla="*/ 2756121 w 10753706"/>
              <a:gd name="connsiteY134" fmla="*/ 921864 h 1027260"/>
              <a:gd name="connsiteX135" fmla="*/ 2755998 w 10753706"/>
              <a:gd name="connsiteY135" fmla="*/ 921739 h 1027260"/>
              <a:gd name="connsiteX136" fmla="*/ 2748255 w 10753706"/>
              <a:gd name="connsiteY136" fmla="*/ 921505 h 1027260"/>
              <a:gd name="connsiteX137" fmla="*/ 2694601 w 10753706"/>
              <a:gd name="connsiteY137" fmla="*/ 915575 h 1027260"/>
              <a:gd name="connsiteX138" fmla="*/ 2635357 w 10753706"/>
              <a:gd name="connsiteY138" fmla="*/ 910976 h 1027260"/>
              <a:gd name="connsiteX139" fmla="*/ 2601047 w 10753706"/>
              <a:gd name="connsiteY139" fmla="*/ 910263 h 1027260"/>
              <a:gd name="connsiteX140" fmla="*/ 2507482 w 10753706"/>
              <a:gd name="connsiteY140" fmla="*/ 906211 h 1027260"/>
              <a:gd name="connsiteX141" fmla="*/ 2413884 w 10753706"/>
              <a:gd name="connsiteY141" fmla="*/ 900545 h 1027260"/>
              <a:gd name="connsiteX142" fmla="*/ 2368912 w 10753706"/>
              <a:gd name="connsiteY142" fmla="*/ 888755 h 1027260"/>
              <a:gd name="connsiteX143" fmla="*/ 2349490 w 10753706"/>
              <a:gd name="connsiteY143" fmla="*/ 889719 h 1027260"/>
              <a:gd name="connsiteX144" fmla="*/ 2344290 w 10753706"/>
              <a:gd name="connsiteY144" fmla="*/ 890584 h 1027260"/>
              <a:gd name="connsiteX145" fmla="*/ 2336488 w 10753706"/>
              <a:gd name="connsiteY145" fmla="*/ 891058 h 1027260"/>
              <a:gd name="connsiteX146" fmla="*/ 2329015 w 10753706"/>
              <a:gd name="connsiteY146" fmla="*/ 891627 h 1027260"/>
              <a:gd name="connsiteX147" fmla="*/ 2293898 w 10753706"/>
              <a:gd name="connsiteY147" fmla="*/ 896431 h 1027260"/>
              <a:gd name="connsiteX148" fmla="*/ 2243927 w 10753706"/>
              <a:gd name="connsiteY148" fmla="*/ 888076 h 1027260"/>
              <a:gd name="connsiteX149" fmla="*/ 2223920 w 10753706"/>
              <a:gd name="connsiteY149" fmla="*/ 887331 h 1027260"/>
              <a:gd name="connsiteX150" fmla="*/ 2213081 w 10753706"/>
              <a:gd name="connsiteY150" fmla="*/ 886302 h 1027260"/>
              <a:gd name="connsiteX151" fmla="*/ 2212307 w 10753706"/>
              <a:gd name="connsiteY151" fmla="*/ 885829 h 1027260"/>
              <a:gd name="connsiteX152" fmla="*/ 2152321 w 10753706"/>
              <a:gd name="connsiteY152" fmla="*/ 894418 h 1027260"/>
              <a:gd name="connsiteX153" fmla="*/ 2140985 w 10753706"/>
              <a:gd name="connsiteY153" fmla="*/ 895968 h 1027260"/>
              <a:gd name="connsiteX154" fmla="*/ 2121210 w 10753706"/>
              <a:gd name="connsiteY154" fmla="*/ 899354 h 1027260"/>
              <a:gd name="connsiteX155" fmla="*/ 2119146 w 10753706"/>
              <a:gd name="connsiteY155" fmla="*/ 899033 h 1027260"/>
              <a:gd name="connsiteX156" fmla="*/ 2105666 w 10753706"/>
              <a:gd name="connsiteY156" fmla="*/ 902240 h 1027260"/>
              <a:gd name="connsiteX157" fmla="*/ 2094924 w 10753706"/>
              <a:gd name="connsiteY157" fmla="*/ 907203 h 1027260"/>
              <a:gd name="connsiteX158" fmla="*/ 1949478 w 10753706"/>
              <a:gd name="connsiteY158" fmla="*/ 913748 h 1027260"/>
              <a:gd name="connsiteX159" fmla="*/ 1749684 w 10753706"/>
              <a:gd name="connsiteY159" fmla="*/ 942223 h 1027260"/>
              <a:gd name="connsiteX160" fmla="*/ 1585576 w 10753706"/>
              <a:gd name="connsiteY160" fmla="*/ 954170 h 1027260"/>
              <a:gd name="connsiteX161" fmla="*/ 1476250 w 10753706"/>
              <a:gd name="connsiteY161" fmla="*/ 950653 h 1027260"/>
              <a:gd name="connsiteX162" fmla="*/ 1433927 w 10753706"/>
              <a:gd name="connsiteY162" fmla="*/ 959926 h 1027260"/>
              <a:gd name="connsiteX163" fmla="*/ 1414893 w 10753706"/>
              <a:gd name="connsiteY163" fmla="*/ 957671 h 1027260"/>
              <a:gd name="connsiteX164" fmla="*/ 1411585 w 10753706"/>
              <a:gd name="connsiteY164" fmla="*/ 957179 h 1027260"/>
              <a:gd name="connsiteX165" fmla="*/ 1398896 w 10753706"/>
              <a:gd name="connsiteY165" fmla="*/ 957460 h 1027260"/>
              <a:gd name="connsiteX166" fmla="*/ 1394632 w 10753706"/>
              <a:gd name="connsiteY166" fmla="*/ 954725 h 1027260"/>
              <a:gd name="connsiteX167" fmla="*/ 1375043 w 10753706"/>
              <a:gd name="connsiteY167" fmla="*/ 953132 h 1027260"/>
              <a:gd name="connsiteX168" fmla="*/ 1351876 w 10753706"/>
              <a:gd name="connsiteY168" fmla="*/ 954436 h 1027260"/>
              <a:gd name="connsiteX169" fmla="*/ 1242676 w 10753706"/>
              <a:gd name="connsiteY169" fmla="*/ 963767 h 1027260"/>
              <a:gd name="connsiteX170" fmla="*/ 1205993 w 10753706"/>
              <a:gd name="connsiteY170" fmla="*/ 974080 h 1027260"/>
              <a:gd name="connsiteX171" fmla="*/ 1052221 w 10753706"/>
              <a:gd name="connsiteY171" fmla="*/ 963954 h 1027260"/>
              <a:gd name="connsiteX172" fmla="*/ 968270 w 10753706"/>
              <a:gd name="connsiteY172" fmla="*/ 964761 h 1027260"/>
              <a:gd name="connsiteX173" fmla="*/ 874493 w 10753706"/>
              <a:gd name="connsiteY173" fmla="*/ 998122 h 1027260"/>
              <a:gd name="connsiteX174" fmla="*/ 814411 w 10753706"/>
              <a:gd name="connsiteY174" fmla="*/ 1007391 h 1027260"/>
              <a:gd name="connsiteX175" fmla="*/ 688604 w 10753706"/>
              <a:gd name="connsiteY175" fmla="*/ 1015631 h 1027260"/>
              <a:gd name="connsiteX176" fmla="*/ 618171 w 10753706"/>
              <a:gd name="connsiteY176" fmla="*/ 1027260 h 1027260"/>
              <a:gd name="connsiteX177" fmla="*/ 570379 w 10753706"/>
              <a:gd name="connsiteY177" fmla="*/ 1023487 h 1027260"/>
              <a:gd name="connsiteX178" fmla="*/ 482519 w 10753706"/>
              <a:gd name="connsiteY178" fmla="*/ 1002108 h 1027260"/>
              <a:gd name="connsiteX179" fmla="*/ 475319 w 10753706"/>
              <a:gd name="connsiteY179" fmla="*/ 1009922 h 1027260"/>
              <a:gd name="connsiteX180" fmla="*/ 431104 w 10753706"/>
              <a:gd name="connsiteY180" fmla="*/ 1009317 h 1027260"/>
              <a:gd name="connsiteX181" fmla="*/ 363782 w 10753706"/>
              <a:gd name="connsiteY181" fmla="*/ 1007585 h 1027260"/>
              <a:gd name="connsiteX182" fmla="*/ 325533 w 10753706"/>
              <a:gd name="connsiteY182" fmla="*/ 1008502 h 1027260"/>
              <a:gd name="connsiteX183" fmla="*/ 220429 w 10753706"/>
              <a:gd name="connsiteY183" fmla="*/ 1008927 h 1027260"/>
              <a:gd name="connsiteX184" fmla="*/ 114676 w 10753706"/>
              <a:gd name="connsiteY184" fmla="*/ 1007765 h 1027260"/>
              <a:gd name="connsiteX185" fmla="*/ 13470 w 10753706"/>
              <a:gd name="connsiteY185" fmla="*/ 998544 h 1027260"/>
              <a:gd name="connsiteX186" fmla="*/ 0 w 10753706"/>
              <a:gd name="connsiteY186" fmla="*/ 997355 h 1027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10753706" h="1027260">
                <a:moveTo>
                  <a:pt x="0" y="0"/>
                </a:moveTo>
                <a:lnTo>
                  <a:pt x="10753706" y="0"/>
                </a:lnTo>
                <a:lnTo>
                  <a:pt x="10748809" y="2522"/>
                </a:lnTo>
                <a:cubicBezTo>
                  <a:pt x="10744031" y="4644"/>
                  <a:pt x="10737551" y="7204"/>
                  <a:pt x="10725330" y="11977"/>
                </a:cubicBezTo>
                <a:cubicBezTo>
                  <a:pt x="10700888" y="21523"/>
                  <a:pt x="10652058" y="39304"/>
                  <a:pt x="10615423" y="52967"/>
                </a:cubicBezTo>
                <a:cubicBezTo>
                  <a:pt x="10598524" y="49017"/>
                  <a:pt x="10550674" y="61360"/>
                  <a:pt x="10533936" y="53095"/>
                </a:cubicBezTo>
                <a:cubicBezTo>
                  <a:pt x="10519435" y="55674"/>
                  <a:pt x="10480156" y="49393"/>
                  <a:pt x="10466876" y="45180"/>
                </a:cubicBezTo>
                <a:cubicBezTo>
                  <a:pt x="10443145" y="68059"/>
                  <a:pt x="10382269" y="71294"/>
                  <a:pt x="10355090" y="89741"/>
                </a:cubicBezTo>
                <a:cubicBezTo>
                  <a:pt x="10286222" y="95376"/>
                  <a:pt x="10146285" y="63529"/>
                  <a:pt x="10087145" y="66115"/>
                </a:cubicBezTo>
                <a:cubicBezTo>
                  <a:pt x="10067575" y="79584"/>
                  <a:pt x="10043111" y="68921"/>
                  <a:pt x="10015902" y="76178"/>
                </a:cubicBezTo>
                <a:cubicBezTo>
                  <a:pt x="9952302" y="84628"/>
                  <a:pt x="9893286" y="103337"/>
                  <a:pt x="9806005" y="102435"/>
                </a:cubicBezTo>
                <a:cubicBezTo>
                  <a:pt x="9782247" y="141133"/>
                  <a:pt x="9674787" y="151643"/>
                  <a:pt x="9602583" y="179170"/>
                </a:cubicBezTo>
                <a:cubicBezTo>
                  <a:pt x="9557658" y="187584"/>
                  <a:pt x="9478290" y="154235"/>
                  <a:pt x="9469719" y="174721"/>
                </a:cubicBezTo>
                <a:cubicBezTo>
                  <a:pt x="9443779" y="165070"/>
                  <a:pt x="9431317" y="185692"/>
                  <a:pt x="9408692" y="189513"/>
                </a:cubicBezTo>
                <a:cubicBezTo>
                  <a:pt x="9387154" y="183843"/>
                  <a:pt x="9380475" y="191089"/>
                  <a:pt x="9364151" y="194072"/>
                </a:cubicBezTo>
                <a:cubicBezTo>
                  <a:pt x="9354686" y="190222"/>
                  <a:pt x="9340485" y="191782"/>
                  <a:pt x="9337751" y="197579"/>
                </a:cubicBezTo>
                <a:cubicBezTo>
                  <a:pt x="9349566" y="209270"/>
                  <a:pt x="9297468" y="207714"/>
                  <a:pt x="9297166" y="216558"/>
                </a:cubicBezTo>
                <a:cubicBezTo>
                  <a:pt x="9269057" y="220999"/>
                  <a:pt x="9139630" y="221783"/>
                  <a:pt x="9123859" y="237356"/>
                </a:cubicBezTo>
                <a:cubicBezTo>
                  <a:pt x="9068176" y="249209"/>
                  <a:pt x="8975349" y="235349"/>
                  <a:pt x="8950741" y="238020"/>
                </a:cubicBezTo>
                <a:cubicBezTo>
                  <a:pt x="8916265" y="215428"/>
                  <a:pt x="8822808" y="292026"/>
                  <a:pt x="8718236" y="303148"/>
                </a:cubicBezTo>
                <a:cubicBezTo>
                  <a:pt x="8703111" y="302060"/>
                  <a:pt x="8695551" y="302792"/>
                  <a:pt x="8694011" y="308812"/>
                </a:cubicBezTo>
                <a:cubicBezTo>
                  <a:pt x="8661810" y="312764"/>
                  <a:pt x="8637956" y="329628"/>
                  <a:pt x="8611976" y="324819"/>
                </a:cubicBezTo>
                <a:cubicBezTo>
                  <a:pt x="8621849" y="336388"/>
                  <a:pt x="8562809" y="325917"/>
                  <a:pt x="8562074" y="337971"/>
                </a:cubicBezTo>
                <a:cubicBezTo>
                  <a:pt x="8543699" y="343978"/>
                  <a:pt x="8511321" y="356396"/>
                  <a:pt x="8501724" y="360865"/>
                </a:cubicBezTo>
                <a:lnTo>
                  <a:pt x="8504489" y="364790"/>
                </a:lnTo>
                <a:lnTo>
                  <a:pt x="8492774" y="366181"/>
                </a:lnTo>
                <a:lnTo>
                  <a:pt x="8466405" y="368724"/>
                </a:lnTo>
                <a:cubicBezTo>
                  <a:pt x="8455454" y="372229"/>
                  <a:pt x="8440175" y="385805"/>
                  <a:pt x="8427069" y="387211"/>
                </a:cubicBezTo>
                <a:cubicBezTo>
                  <a:pt x="8400442" y="392215"/>
                  <a:pt x="8397079" y="382989"/>
                  <a:pt x="8387766" y="377161"/>
                </a:cubicBezTo>
                <a:cubicBezTo>
                  <a:pt x="8369233" y="378548"/>
                  <a:pt x="8334756" y="390869"/>
                  <a:pt x="8315874" y="395527"/>
                </a:cubicBezTo>
                <a:cubicBezTo>
                  <a:pt x="8306664" y="400500"/>
                  <a:pt x="8272845" y="393679"/>
                  <a:pt x="8274474" y="405112"/>
                </a:cubicBezTo>
                <a:cubicBezTo>
                  <a:pt x="8255483" y="406194"/>
                  <a:pt x="8244963" y="408376"/>
                  <a:pt x="8234664" y="410219"/>
                </a:cubicBezTo>
                <a:lnTo>
                  <a:pt x="8211268" y="416791"/>
                </a:lnTo>
                <a:cubicBezTo>
                  <a:pt x="8204720" y="419941"/>
                  <a:pt x="8197411" y="422004"/>
                  <a:pt x="8188615" y="421755"/>
                </a:cubicBezTo>
                <a:lnTo>
                  <a:pt x="8179981" y="420402"/>
                </a:lnTo>
                <a:lnTo>
                  <a:pt x="8179307" y="422516"/>
                </a:lnTo>
                <a:cubicBezTo>
                  <a:pt x="8179027" y="425797"/>
                  <a:pt x="8175790" y="448341"/>
                  <a:pt x="8147929" y="450302"/>
                </a:cubicBezTo>
                <a:cubicBezTo>
                  <a:pt x="8130300" y="457967"/>
                  <a:pt x="8114933" y="461015"/>
                  <a:pt x="8089136" y="465283"/>
                </a:cubicBezTo>
                <a:cubicBezTo>
                  <a:pt x="8072810" y="465920"/>
                  <a:pt x="8069376" y="451569"/>
                  <a:pt x="8049973" y="454121"/>
                </a:cubicBezTo>
                <a:cubicBezTo>
                  <a:pt x="7974508" y="471465"/>
                  <a:pt x="8006050" y="447139"/>
                  <a:pt x="7965913" y="464415"/>
                </a:cubicBezTo>
                <a:cubicBezTo>
                  <a:pt x="7958234" y="466025"/>
                  <a:pt x="7951405" y="465800"/>
                  <a:pt x="7945093" y="464798"/>
                </a:cubicBezTo>
                <a:lnTo>
                  <a:pt x="7935335" y="462442"/>
                </a:lnTo>
                <a:lnTo>
                  <a:pt x="7904779" y="471429"/>
                </a:lnTo>
                <a:cubicBezTo>
                  <a:pt x="7889387" y="474999"/>
                  <a:pt x="7872867" y="477951"/>
                  <a:pt x="7855604" y="480199"/>
                </a:cubicBezTo>
                <a:cubicBezTo>
                  <a:pt x="7850005" y="476378"/>
                  <a:pt x="7838628" y="483595"/>
                  <a:pt x="7832630" y="485371"/>
                </a:cubicBezTo>
                <a:cubicBezTo>
                  <a:pt x="7831473" y="482645"/>
                  <a:pt x="7816623" y="482661"/>
                  <a:pt x="7812438" y="485391"/>
                </a:cubicBezTo>
                <a:cubicBezTo>
                  <a:pt x="7709470" y="505049"/>
                  <a:pt x="7759426" y="473956"/>
                  <a:pt x="7701399" y="495197"/>
                </a:cubicBezTo>
                <a:cubicBezTo>
                  <a:pt x="7690986" y="496989"/>
                  <a:pt x="7682397" y="496365"/>
                  <a:pt x="7674778" y="494723"/>
                </a:cubicBezTo>
                <a:lnTo>
                  <a:pt x="7660445" y="490194"/>
                </a:lnTo>
                <a:lnTo>
                  <a:pt x="7651781" y="493084"/>
                </a:lnTo>
                <a:cubicBezTo>
                  <a:pt x="7616113" y="496548"/>
                  <a:pt x="7603273" y="491735"/>
                  <a:pt x="7584807" y="499490"/>
                </a:cubicBezTo>
                <a:cubicBezTo>
                  <a:pt x="7549256" y="490212"/>
                  <a:pt x="7563949" y="500167"/>
                  <a:pt x="7541324" y="504184"/>
                </a:cubicBezTo>
                <a:cubicBezTo>
                  <a:pt x="7523851" y="508307"/>
                  <a:pt x="7559546" y="509825"/>
                  <a:pt x="7541756" y="512184"/>
                </a:cubicBezTo>
                <a:cubicBezTo>
                  <a:pt x="7520963" y="510864"/>
                  <a:pt x="7525755" y="520497"/>
                  <a:pt x="7503906" y="518551"/>
                </a:cubicBezTo>
                <a:cubicBezTo>
                  <a:pt x="7505924" y="510774"/>
                  <a:pt x="7464361" y="523683"/>
                  <a:pt x="7460411" y="517415"/>
                </a:cubicBezTo>
                <a:lnTo>
                  <a:pt x="7460116" y="517548"/>
                </a:lnTo>
                <a:cubicBezTo>
                  <a:pt x="7447785" y="530928"/>
                  <a:pt x="7310141" y="550568"/>
                  <a:pt x="7297810" y="563947"/>
                </a:cubicBezTo>
                <a:cubicBezTo>
                  <a:pt x="7221791" y="605698"/>
                  <a:pt x="7039072" y="646008"/>
                  <a:pt x="6946388" y="665244"/>
                </a:cubicBezTo>
                <a:cubicBezTo>
                  <a:pt x="6853704" y="684480"/>
                  <a:pt x="6804875" y="677485"/>
                  <a:pt x="6741704" y="679365"/>
                </a:cubicBezTo>
                <a:lnTo>
                  <a:pt x="6624680" y="677674"/>
                </a:lnTo>
                <a:lnTo>
                  <a:pt x="6605700" y="683566"/>
                </a:lnTo>
                <a:cubicBezTo>
                  <a:pt x="6603309" y="685184"/>
                  <a:pt x="6599550" y="685647"/>
                  <a:pt x="6576922" y="683030"/>
                </a:cubicBezTo>
                <a:cubicBezTo>
                  <a:pt x="6527275" y="698355"/>
                  <a:pt x="6440981" y="702347"/>
                  <a:pt x="6405123" y="721946"/>
                </a:cubicBezTo>
                <a:cubicBezTo>
                  <a:pt x="6407963" y="715467"/>
                  <a:pt x="6383450" y="712913"/>
                  <a:pt x="6368938" y="717341"/>
                </a:cubicBezTo>
                <a:cubicBezTo>
                  <a:pt x="6377914" y="692119"/>
                  <a:pt x="6315316" y="744281"/>
                  <a:pt x="6295102" y="729508"/>
                </a:cubicBezTo>
                <a:cubicBezTo>
                  <a:pt x="6300358" y="744473"/>
                  <a:pt x="6240070" y="776254"/>
                  <a:pt x="6202084" y="767091"/>
                </a:cubicBezTo>
                <a:cubicBezTo>
                  <a:pt x="6152826" y="774744"/>
                  <a:pt x="6122010" y="790367"/>
                  <a:pt x="6067157" y="790339"/>
                </a:cubicBezTo>
                <a:cubicBezTo>
                  <a:pt x="6066310" y="792484"/>
                  <a:pt x="6064283" y="794403"/>
                  <a:pt x="6061443" y="796151"/>
                </a:cubicBezTo>
                <a:lnTo>
                  <a:pt x="6051406" y="800684"/>
                </a:lnTo>
                <a:lnTo>
                  <a:pt x="6049097" y="800636"/>
                </a:lnTo>
                <a:cubicBezTo>
                  <a:pt x="6040408" y="801393"/>
                  <a:pt x="6036299" y="802645"/>
                  <a:pt x="6034222" y="804110"/>
                </a:cubicBezTo>
                <a:lnTo>
                  <a:pt x="6033121" y="806078"/>
                </a:lnTo>
                <a:lnTo>
                  <a:pt x="6023593" y="808842"/>
                </a:lnTo>
                <a:lnTo>
                  <a:pt x="6006639" y="815304"/>
                </a:lnTo>
                <a:lnTo>
                  <a:pt x="6001762" y="815557"/>
                </a:lnTo>
                <a:lnTo>
                  <a:pt x="5973534" y="823815"/>
                </a:lnTo>
                <a:lnTo>
                  <a:pt x="5972336" y="823476"/>
                </a:lnTo>
                <a:cubicBezTo>
                  <a:pt x="5969004" y="822901"/>
                  <a:pt x="5965329" y="822833"/>
                  <a:pt x="5960841" y="823819"/>
                </a:cubicBezTo>
                <a:cubicBezTo>
                  <a:pt x="5955860" y="815655"/>
                  <a:pt x="5953515" y="821882"/>
                  <a:pt x="5940719" y="825514"/>
                </a:cubicBezTo>
                <a:cubicBezTo>
                  <a:pt x="5930130" y="813644"/>
                  <a:pt x="5900943" y="827979"/>
                  <a:pt x="5884298" y="823806"/>
                </a:cubicBezTo>
                <a:cubicBezTo>
                  <a:pt x="5875133" y="826741"/>
                  <a:pt x="5865250" y="829630"/>
                  <a:pt x="5854779" y="832365"/>
                </a:cubicBezTo>
                <a:lnTo>
                  <a:pt x="5848382" y="833844"/>
                </a:lnTo>
                <a:lnTo>
                  <a:pt x="5848066" y="833772"/>
                </a:lnTo>
                <a:cubicBezTo>
                  <a:pt x="5846273" y="833879"/>
                  <a:pt x="5844018" y="834284"/>
                  <a:pt x="5840944" y="835132"/>
                </a:cubicBezTo>
                <a:lnTo>
                  <a:pt x="5836719" y="836539"/>
                </a:lnTo>
                <a:lnTo>
                  <a:pt x="5824311" y="839408"/>
                </a:lnTo>
                <a:lnTo>
                  <a:pt x="5818788" y="839727"/>
                </a:lnTo>
                <a:cubicBezTo>
                  <a:pt x="5797008" y="838594"/>
                  <a:pt x="5786883" y="822081"/>
                  <a:pt x="5763953" y="834282"/>
                </a:cubicBezTo>
                <a:cubicBezTo>
                  <a:pt x="5726813" y="837521"/>
                  <a:pt x="5699446" y="830949"/>
                  <a:pt x="5667748" y="840211"/>
                </a:cubicBezTo>
                <a:cubicBezTo>
                  <a:pt x="5632959" y="843205"/>
                  <a:pt x="5601436" y="842280"/>
                  <a:pt x="5573108" y="847611"/>
                </a:cubicBezTo>
                <a:cubicBezTo>
                  <a:pt x="5560030" y="845832"/>
                  <a:pt x="5549547" y="851598"/>
                  <a:pt x="5539137" y="851033"/>
                </a:cubicBezTo>
                <a:cubicBezTo>
                  <a:pt x="5528728" y="850467"/>
                  <a:pt x="5529256" y="837509"/>
                  <a:pt x="5510651" y="844215"/>
                </a:cubicBezTo>
                <a:cubicBezTo>
                  <a:pt x="5494241" y="833607"/>
                  <a:pt x="5466101" y="839171"/>
                  <a:pt x="5457331" y="839159"/>
                </a:cubicBezTo>
                <a:lnTo>
                  <a:pt x="5410613" y="834358"/>
                </a:lnTo>
                <a:lnTo>
                  <a:pt x="5370040" y="862127"/>
                </a:lnTo>
                <a:cubicBezTo>
                  <a:pt x="5357863" y="856469"/>
                  <a:pt x="5319115" y="868069"/>
                  <a:pt x="5318778" y="855310"/>
                </a:cubicBezTo>
                <a:cubicBezTo>
                  <a:pt x="5303920" y="857760"/>
                  <a:pt x="5296727" y="863736"/>
                  <a:pt x="5298645" y="855171"/>
                </a:cubicBezTo>
                <a:cubicBezTo>
                  <a:pt x="5287819" y="855897"/>
                  <a:pt x="5267444" y="857825"/>
                  <a:pt x="5253828" y="859670"/>
                </a:cubicBezTo>
                <a:lnTo>
                  <a:pt x="5216955" y="866245"/>
                </a:lnTo>
                <a:lnTo>
                  <a:pt x="5214344" y="868102"/>
                </a:lnTo>
                <a:cubicBezTo>
                  <a:pt x="5210778" y="868719"/>
                  <a:pt x="5200859" y="869042"/>
                  <a:pt x="5195561" y="869949"/>
                </a:cubicBezTo>
                <a:lnTo>
                  <a:pt x="5182555" y="873542"/>
                </a:lnTo>
                <a:cubicBezTo>
                  <a:pt x="5178496" y="875023"/>
                  <a:pt x="5175066" y="876746"/>
                  <a:pt x="5172552" y="878801"/>
                </a:cubicBezTo>
                <a:cubicBezTo>
                  <a:pt x="5121406" y="873797"/>
                  <a:pt x="5080096" y="886529"/>
                  <a:pt x="5027993" y="889666"/>
                </a:cubicBezTo>
                <a:cubicBezTo>
                  <a:pt x="4999924" y="877115"/>
                  <a:pt x="4946973" y="919452"/>
                  <a:pt x="4939844" y="934802"/>
                </a:cubicBezTo>
                <a:cubicBezTo>
                  <a:pt x="4895154" y="940701"/>
                  <a:pt x="4844006" y="928240"/>
                  <a:pt x="4792576" y="934820"/>
                </a:cubicBezTo>
                <a:lnTo>
                  <a:pt x="4602423" y="958063"/>
                </a:lnTo>
                <a:cubicBezTo>
                  <a:pt x="4488530" y="967131"/>
                  <a:pt x="4399004" y="969822"/>
                  <a:pt x="4290656" y="969152"/>
                </a:cubicBezTo>
                <a:cubicBezTo>
                  <a:pt x="4182308" y="968482"/>
                  <a:pt x="4046938" y="971167"/>
                  <a:pt x="3952334" y="954043"/>
                </a:cubicBezTo>
                <a:lnTo>
                  <a:pt x="3858560" y="948781"/>
                </a:lnTo>
                <a:lnTo>
                  <a:pt x="3846597" y="948382"/>
                </a:lnTo>
                <a:cubicBezTo>
                  <a:pt x="3807516" y="956616"/>
                  <a:pt x="3767475" y="941640"/>
                  <a:pt x="3736044" y="947759"/>
                </a:cubicBezTo>
                <a:cubicBezTo>
                  <a:pt x="3727323" y="948128"/>
                  <a:pt x="3719828" y="947771"/>
                  <a:pt x="3713136" y="946963"/>
                </a:cubicBezTo>
                <a:lnTo>
                  <a:pt x="3695939" y="943639"/>
                </a:lnTo>
                <a:lnTo>
                  <a:pt x="3694125" y="940567"/>
                </a:lnTo>
                <a:lnTo>
                  <a:pt x="3681925" y="939706"/>
                </a:lnTo>
                <a:lnTo>
                  <a:pt x="3679204" y="938926"/>
                </a:lnTo>
                <a:cubicBezTo>
                  <a:pt x="3668160" y="939028"/>
                  <a:pt x="3634193" y="940875"/>
                  <a:pt x="3615656" y="940320"/>
                </a:cubicBezTo>
                <a:cubicBezTo>
                  <a:pt x="3582626" y="936974"/>
                  <a:pt x="3593904" y="949140"/>
                  <a:pt x="3567983" y="935596"/>
                </a:cubicBezTo>
                <a:cubicBezTo>
                  <a:pt x="3504185" y="939048"/>
                  <a:pt x="3482818" y="922224"/>
                  <a:pt x="3422423" y="932129"/>
                </a:cubicBezTo>
                <a:cubicBezTo>
                  <a:pt x="3369166" y="933413"/>
                  <a:pt x="3329486" y="910108"/>
                  <a:pt x="3310925" y="911072"/>
                </a:cubicBezTo>
                <a:cubicBezTo>
                  <a:pt x="3261363" y="909787"/>
                  <a:pt x="3198415" y="933574"/>
                  <a:pt x="3139421" y="934151"/>
                </a:cubicBezTo>
                <a:cubicBezTo>
                  <a:pt x="3088799" y="931012"/>
                  <a:pt x="3038941" y="938464"/>
                  <a:pt x="2996922" y="927537"/>
                </a:cubicBezTo>
                <a:cubicBezTo>
                  <a:pt x="2992673" y="929234"/>
                  <a:pt x="2987900" y="930498"/>
                  <a:pt x="2982785" y="931453"/>
                </a:cubicBezTo>
                <a:lnTo>
                  <a:pt x="2967478" y="933397"/>
                </a:lnTo>
                <a:lnTo>
                  <a:pt x="2948552" y="932961"/>
                </a:lnTo>
                <a:lnTo>
                  <a:pt x="2944404" y="934452"/>
                </a:lnTo>
                <a:lnTo>
                  <a:pt x="2908608" y="937205"/>
                </a:lnTo>
                <a:lnTo>
                  <a:pt x="2904443" y="936455"/>
                </a:lnTo>
                <a:lnTo>
                  <a:pt x="2868935" y="938022"/>
                </a:lnTo>
                <a:lnTo>
                  <a:pt x="2868586" y="937487"/>
                </a:lnTo>
                <a:cubicBezTo>
                  <a:pt x="2866994" y="936327"/>
                  <a:pt x="2864292" y="935538"/>
                  <a:pt x="2859191" y="935503"/>
                </a:cubicBezTo>
                <a:cubicBezTo>
                  <a:pt x="2869075" y="927418"/>
                  <a:pt x="2856828" y="932364"/>
                  <a:pt x="2840915" y="932977"/>
                </a:cubicBezTo>
                <a:lnTo>
                  <a:pt x="2763509" y="921850"/>
                </a:lnTo>
                <a:lnTo>
                  <a:pt x="2756121" y="921864"/>
                </a:lnTo>
                <a:cubicBezTo>
                  <a:pt x="2756081" y="921822"/>
                  <a:pt x="2756039" y="921781"/>
                  <a:pt x="2755998" y="921739"/>
                </a:cubicBezTo>
                <a:cubicBezTo>
                  <a:pt x="2754445" y="921476"/>
                  <a:pt x="2752036" y="921380"/>
                  <a:pt x="2748255" y="921505"/>
                </a:cubicBezTo>
                <a:lnTo>
                  <a:pt x="2694601" y="915575"/>
                </a:lnTo>
                <a:cubicBezTo>
                  <a:pt x="2671223" y="919874"/>
                  <a:pt x="2666972" y="913376"/>
                  <a:pt x="2635357" y="910976"/>
                </a:cubicBezTo>
                <a:cubicBezTo>
                  <a:pt x="2621906" y="915051"/>
                  <a:pt x="2611315" y="913542"/>
                  <a:pt x="2601047" y="910263"/>
                </a:cubicBezTo>
                <a:cubicBezTo>
                  <a:pt x="2570084" y="912074"/>
                  <a:pt x="2542135" y="907435"/>
                  <a:pt x="2507482" y="906211"/>
                </a:cubicBezTo>
                <a:cubicBezTo>
                  <a:pt x="2469706" y="911437"/>
                  <a:pt x="2450920" y="901812"/>
                  <a:pt x="2413884" y="900545"/>
                </a:cubicBezTo>
                <a:cubicBezTo>
                  <a:pt x="2381338" y="909664"/>
                  <a:pt x="2387753" y="892438"/>
                  <a:pt x="2368912" y="888755"/>
                </a:cubicBezTo>
                <a:lnTo>
                  <a:pt x="2349490" y="889719"/>
                </a:lnTo>
                <a:lnTo>
                  <a:pt x="2344290" y="890584"/>
                </a:lnTo>
                <a:cubicBezTo>
                  <a:pt x="2340673" y="891041"/>
                  <a:pt x="2338228" y="891167"/>
                  <a:pt x="2336488" y="891058"/>
                </a:cubicBezTo>
                <a:lnTo>
                  <a:pt x="2329015" y="891627"/>
                </a:lnTo>
                <a:cubicBezTo>
                  <a:pt x="2316843" y="893039"/>
                  <a:pt x="2305064" y="894669"/>
                  <a:pt x="2293898" y="896431"/>
                </a:cubicBezTo>
                <a:cubicBezTo>
                  <a:pt x="2282637" y="890404"/>
                  <a:pt x="2242346" y="900851"/>
                  <a:pt x="2243927" y="888076"/>
                </a:cubicBezTo>
                <a:cubicBezTo>
                  <a:pt x="2228778" y="890081"/>
                  <a:pt x="2220725" y="895845"/>
                  <a:pt x="2223920" y="887331"/>
                </a:cubicBezTo>
                <a:cubicBezTo>
                  <a:pt x="2218877" y="887756"/>
                  <a:pt x="2215583" y="887254"/>
                  <a:pt x="2213081" y="886302"/>
                </a:cubicBezTo>
                <a:lnTo>
                  <a:pt x="2212307" y="885829"/>
                </a:lnTo>
                <a:lnTo>
                  <a:pt x="2152321" y="894418"/>
                </a:lnTo>
                <a:lnTo>
                  <a:pt x="2140985" y="895968"/>
                </a:lnTo>
                <a:lnTo>
                  <a:pt x="2121210" y="899354"/>
                </a:lnTo>
                <a:lnTo>
                  <a:pt x="2119146" y="899033"/>
                </a:lnTo>
                <a:lnTo>
                  <a:pt x="2105666" y="902240"/>
                </a:lnTo>
                <a:cubicBezTo>
                  <a:pt x="2101407" y="903601"/>
                  <a:pt x="2097735" y="905221"/>
                  <a:pt x="2094924" y="907203"/>
                </a:cubicBezTo>
                <a:cubicBezTo>
                  <a:pt x="2044793" y="900664"/>
                  <a:pt x="2001785" y="912168"/>
                  <a:pt x="1949478" y="913748"/>
                </a:cubicBezTo>
                <a:cubicBezTo>
                  <a:pt x="1891937" y="919585"/>
                  <a:pt x="1810334" y="935486"/>
                  <a:pt x="1749684" y="942223"/>
                </a:cubicBezTo>
                <a:lnTo>
                  <a:pt x="1585576" y="954170"/>
                </a:lnTo>
                <a:cubicBezTo>
                  <a:pt x="1549165" y="943719"/>
                  <a:pt x="1511425" y="950847"/>
                  <a:pt x="1476250" y="950653"/>
                </a:cubicBezTo>
                <a:cubicBezTo>
                  <a:pt x="1488515" y="961596"/>
                  <a:pt x="1432660" y="946795"/>
                  <a:pt x="1433927" y="959926"/>
                </a:cubicBezTo>
                <a:cubicBezTo>
                  <a:pt x="1427485" y="959475"/>
                  <a:pt x="1421205" y="958623"/>
                  <a:pt x="1414893" y="957671"/>
                </a:cubicBezTo>
                <a:lnTo>
                  <a:pt x="1411585" y="957179"/>
                </a:lnTo>
                <a:lnTo>
                  <a:pt x="1398896" y="957460"/>
                </a:lnTo>
                <a:lnTo>
                  <a:pt x="1394632" y="954725"/>
                </a:lnTo>
                <a:lnTo>
                  <a:pt x="1375043" y="953132"/>
                </a:lnTo>
                <a:cubicBezTo>
                  <a:pt x="1367813" y="952970"/>
                  <a:pt x="1360155" y="953305"/>
                  <a:pt x="1351876" y="954436"/>
                </a:cubicBezTo>
                <a:cubicBezTo>
                  <a:pt x="1325912" y="963028"/>
                  <a:pt x="1274459" y="952492"/>
                  <a:pt x="1242676" y="963767"/>
                </a:cubicBezTo>
                <a:cubicBezTo>
                  <a:pt x="1230276" y="966918"/>
                  <a:pt x="1216715" y="977098"/>
                  <a:pt x="1205993" y="974080"/>
                </a:cubicBezTo>
                <a:cubicBezTo>
                  <a:pt x="1174251" y="974112"/>
                  <a:pt x="1086982" y="964420"/>
                  <a:pt x="1052221" y="963954"/>
                </a:cubicBezTo>
                <a:cubicBezTo>
                  <a:pt x="1038515" y="970622"/>
                  <a:pt x="1009522" y="962342"/>
                  <a:pt x="968270" y="964761"/>
                </a:cubicBezTo>
                <a:cubicBezTo>
                  <a:pt x="943437" y="973698"/>
                  <a:pt x="900136" y="991017"/>
                  <a:pt x="874493" y="998122"/>
                </a:cubicBezTo>
                <a:cubicBezTo>
                  <a:pt x="848849" y="1005226"/>
                  <a:pt x="853424" y="1009427"/>
                  <a:pt x="814411" y="1007391"/>
                </a:cubicBezTo>
                <a:cubicBezTo>
                  <a:pt x="765926" y="1022821"/>
                  <a:pt x="732885" y="1009859"/>
                  <a:pt x="688604" y="1015631"/>
                </a:cubicBezTo>
                <a:cubicBezTo>
                  <a:pt x="638045" y="1020877"/>
                  <a:pt x="677999" y="1011556"/>
                  <a:pt x="618171" y="1027260"/>
                </a:cubicBezTo>
                <a:cubicBezTo>
                  <a:pt x="609680" y="1023165"/>
                  <a:pt x="583253" y="1020277"/>
                  <a:pt x="570379" y="1023487"/>
                </a:cubicBezTo>
                <a:cubicBezTo>
                  <a:pt x="543992" y="1022523"/>
                  <a:pt x="505183" y="1001686"/>
                  <a:pt x="482519" y="1002108"/>
                </a:cubicBezTo>
                <a:cubicBezTo>
                  <a:pt x="464011" y="1002285"/>
                  <a:pt x="495211" y="1007995"/>
                  <a:pt x="475319" y="1009922"/>
                </a:cubicBezTo>
                <a:cubicBezTo>
                  <a:pt x="450818" y="1011135"/>
                  <a:pt x="454804" y="1022539"/>
                  <a:pt x="431104" y="1009317"/>
                </a:cubicBezTo>
                <a:cubicBezTo>
                  <a:pt x="406857" y="1014651"/>
                  <a:pt x="399686" y="1008456"/>
                  <a:pt x="363782" y="1007585"/>
                </a:cubicBezTo>
                <a:cubicBezTo>
                  <a:pt x="350440" y="1012231"/>
                  <a:pt x="338145" y="1011245"/>
                  <a:pt x="325533" y="1008502"/>
                </a:cubicBezTo>
                <a:cubicBezTo>
                  <a:pt x="291944" y="1011745"/>
                  <a:pt x="259251" y="1008497"/>
                  <a:pt x="220429" y="1008927"/>
                </a:cubicBezTo>
                <a:cubicBezTo>
                  <a:pt x="180594" y="1015852"/>
                  <a:pt x="156150" y="1007265"/>
                  <a:pt x="114676" y="1007765"/>
                </a:cubicBezTo>
                <a:cubicBezTo>
                  <a:pt x="85718" y="1006195"/>
                  <a:pt x="43316" y="1001491"/>
                  <a:pt x="13470" y="998544"/>
                </a:cubicBezTo>
                <a:lnTo>
                  <a:pt x="0" y="997355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892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7FF47CB7-972F-479F-A36D-9E72D26EC8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0D153B68-5844-490D-8E67-F616D6D72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1766176" cy="2061837"/>
          </a:xfrm>
          <a:custGeom>
            <a:avLst/>
            <a:gdLst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13657 w 10768629"/>
              <a:gd name="connsiteY144" fmla="*/ 1730706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84330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</a:cxnLst>
            <a:rect l="l" t="t" r="r" b="b"/>
            <a:pathLst>
              <a:path w="10768629" h="1978172">
                <a:moveTo>
                  <a:pt x="0" y="0"/>
                </a:moveTo>
                <a:lnTo>
                  <a:pt x="10768629" y="0"/>
                </a:lnTo>
                <a:lnTo>
                  <a:pt x="10733254" y="31439"/>
                </a:lnTo>
                <a:lnTo>
                  <a:pt x="10727085" y="37910"/>
                </a:lnTo>
                <a:cubicBezTo>
                  <a:pt x="10712973" y="56080"/>
                  <a:pt x="10699457" y="78430"/>
                  <a:pt x="10675953" y="68623"/>
                </a:cubicBezTo>
                <a:cubicBezTo>
                  <a:pt x="10685972" y="89202"/>
                  <a:pt x="10641629" y="69781"/>
                  <a:pt x="10637091" y="90361"/>
                </a:cubicBezTo>
                <a:cubicBezTo>
                  <a:pt x="10635214" y="107005"/>
                  <a:pt x="10621323" y="104993"/>
                  <a:pt x="10610971" y="110764"/>
                </a:cubicBezTo>
                <a:cubicBezTo>
                  <a:pt x="10603980" y="127568"/>
                  <a:pt x="10551417" y="141180"/>
                  <a:pt x="10532872" y="138028"/>
                </a:cubicBezTo>
                <a:cubicBezTo>
                  <a:pt x="10480300" y="119072"/>
                  <a:pt x="10440532" y="186296"/>
                  <a:pt x="10398558" y="172911"/>
                </a:cubicBezTo>
                <a:cubicBezTo>
                  <a:pt x="10387708" y="174114"/>
                  <a:pt x="10378792" y="177646"/>
                  <a:pt x="10371128" y="182609"/>
                </a:cubicBezTo>
                <a:lnTo>
                  <a:pt x="10352178" y="199976"/>
                </a:lnTo>
                <a:lnTo>
                  <a:pt x="10351815" y="211879"/>
                </a:lnTo>
                <a:lnTo>
                  <a:pt x="10337471" y="218661"/>
                </a:lnTo>
                <a:lnTo>
                  <a:pt x="10334625" y="222351"/>
                </a:lnTo>
                <a:cubicBezTo>
                  <a:pt x="10321108" y="225227"/>
                  <a:pt x="10278615" y="228401"/>
                  <a:pt x="10256365" y="235917"/>
                </a:cubicBezTo>
                <a:cubicBezTo>
                  <a:pt x="10218136" y="258033"/>
                  <a:pt x="10224552" y="209685"/>
                  <a:pt x="10201127" y="267448"/>
                </a:cubicBezTo>
                <a:cubicBezTo>
                  <a:pt x="10121320" y="273476"/>
                  <a:pt x="10040763" y="345580"/>
                  <a:pt x="9961218" y="326720"/>
                </a:cubicBezTo>
                <a:cubicBezTo>
                  <a:pt x="9980173" y="341621"/>
                  <a:pt x="9883038" y="318484"/>
                  <a:pt x="9859715" y="355698"/>
                </a:cubicBezTo>
                <a:cubicBezTo>
                  <a:pt x="9812822" y="367758"/>
                  <a:pt x="9752089" y="383830"/>
                  <a:pt x="9679867" y="399081"/>
                </a:cubicBezTo>
                <a:cubicBezTo>
                  <a:pt x="9618357" y="415668"/>
                  <a:pt x="9525492" y="446315"/>
                  <a:pt x="9490654" y="455225"/>
                </a:cubicBezTo>
                <a:lnTo>
                  <a:pt x="9470837" y="452539"/>
                </a:lnTo>
                <a:lnTo>
                  <a:pt x="9469082" y="454891"/>
                </a:lnTo>
                <a:cubicBezTo>
                  <a:pt x="9460057" y="461184"/>
                  <a:pt x="9453495" y="461729"/>
                  <a:pt x="9448038" y="459733"/>
                </a:cubicBezTo>
                <a:lnTo>
                  <a:pt x="9396821" y="455795"/>
                </a:lnTo>
                <a:lnTo>
                  <a:pt x="9392197" y="459796"/>
                </a:lnTo>
                <a:lnTo>
                  <a:pt x="9347994" y="464462"/>
                </a:lnTo>
                <a:cubicBezTo>
                  <a:pt x="9347959" y="465155"/>
                  <a:pt x="9347925" y="465846"/>
                  <a:pt x="9347889" y="466539"/>
                </a:cubicBezTo>
                <a:cubicBezTo>
                  <a:pt x="9346648" y="471307"/>
                  <a:pt x="9343831" y="475025"/>
                  <a:pt x="9337639" y="476654"/>
                </a:cubicBezTo>
                <a:cubicBezTo>
                  <a:pt x="9354547" y="503661"/>
                  <a:pt x="9307720" y="510631"/>
                  <a:pt x="9287964" y="513052"/>
                </a:cubicBezTo>
                <a:cubicBezTo>
                  <a:pt x="9269905" y="526173"/>
                  <a:pt x="9245386" y="544358"/>
                  <a:pt x="9229283" y="555377"/>
                </a:cubicBezTo>
                <a:lnTo>
                  <a:pt x="9220274" y="557502"/>
                </a:lnTo>
                <a:cubicBezTo>
                  <a:pt x="9220250" y="557668"/>
                  <a:pt x="9220226" y="557835"/>
                  <a:pt x="9220202" y="558001"/>
                </a:cubicBezTo>
                <a:cubicBezTo>
                  <a:pt x="9218468" y="559434"/>
                  <a:pt x="9215591" y="560497"/>
                  <a:pt x="9210908" y="561147"/>
                </a:cubicBezTo>
                <a:lnTo>
                  <a:pt x="9186374" y="565502"/>
                </a:lnTo>
                <a:lnTo>
                  <a:pt x="9181058" y="569943"/>
                </a:lnTo>
                <a:lnTo>
                  <a:pt x="9167549" y="584727"/>
                </a:lnTo>
                <a:lnTo>
                  <a:pt x="9149110" y="598906"/>
                </a:lnTo>
                <a:cubicBezTo>
                  <a:pt x="9133575" y="594395"/>
                  <a:pt x="9087390" y="636567"/>
                  <a:pt x="9078556" y="644039"/>
                </a:cubicBezTo>
                <a:lnTo>
                  <a:pt x="8996399" y="690055"/>
                </a:lnTo>
                <a:cubicBezTo>
                  <a:pt x="8913147" y="777045"/>
                  <a:pt x="8867993" y="772591"/>
                  <a:pt x="8803791" y="813860"/>
                </a:cubicBezTo>
                <a:cubicBezTo>
                  <a:pt x="8745270" y="819906"/>
                  <a:pt x="8690049" y="823612"/>
                  <a:pt x="8636202" y="848463"/>
                </a:cubicBezTo>
                <a:cubicBezTo>
                  <a:pt x="8594799" y="860014"/>
                  <a:pt x="8568613" y="864779"/>
                  <a:pt x="8555372" y="883171"/>
                </a:cubicBezTo>
                <a:lnTo>
                  <a:pt x="8507229" y="901665"/>
                </a:lnTo>
                <a:lnTo>
                  <a:pt x="8428473" y="927985"/>
                </a:lnTo>
                <a:cubicBezTo>
                  <a:pt x="8428287" y="929817"/>
                  <a:pt x="8428100" y="931648"/>
                  <a:pt x="8427914" y="933480"/>
                </a:cubicBezTo>
                <a:lnTo>
                  <a:pt x="8420327" y="941984"/>
                </a:lnTo>
                <a:lnTo>
                  <a:pt x="8394729" y="948347"/>
                </a:lnTo>
                <a:lnTo>
                  <a:pt x="8380548" y="987916"/>
                </a:lnTo>
                <a:lnTo>
                  <a:pt x="8375330" y="965444"/>
                </a:lnTo>
                <a:cubicBezTo>
                  <a:pt x="8372375" y="964202"/>
                  <a:pt x="8344433" y="977378"/>
                  <a:pt x="8340796" y="980522"/>
                </a:cubicBezTo>
                <a:cubicBezTo>
                  <a:pt x="8328292" y="982128"/>
                  <a:pt x="8319237" y="991089"/>
                  <a:pt x="8304438" y="996739"/>
                </a:cubicBezTo>
                <a:cubicBezTo>
                  <a:pt x="8297193" y="1005683"/>
                  <a:pt x="8289328" y="1014568"/>
                  <a:pt x="8280929" y="1023089"/>
                </a:cubicBezTo>
                <a:lnTo>
                  <a:pt x="8275760" y="1027772"/>
                </a:lnTo>
                <a:lnTo>
                  <a:pt x="8275478" y="1027605"/>
                </a:lnTo>
                <a:cubicBezTo>
                  <a:pt x="8273970" y="1028076"/>
                  <a:pt x="8251461" y="1029408"/>
                  <a:pt x="8249003" y="1032033"/>
                </a:cubicBezTo>
                <a:lnTo>
                  <a:pt x="8203836" y="1037347"/>
                </a:lnTo>
                <a:cubicBezTo>
                  <a:pt x="8172789" y="1049890"/>
                  <a:pt x="8148166" y="1034625"/>
                  <a:pt x="8122936" y="1063113"/>
                </a:cubicBezTo>
                <a:cubicBezTo>
                  <a:pt x="8093850" y="1074757"/>
                  <a:pt x="8066781" y="1075350"/>
                  <a:pt x="8043658" y="1092746"/>
                </a:cubicBezTo>
                <a:cubicBezTo>
                  <a:pt x="8032157" y="1089174"/>
                  <a:pt x="8022145" y="1089998"/>
                  <a:pt x="8015351" y="1105478"/>
                </a:cubicBezTo>
                <a:cubicBezTo>
                  <a:pt x="7987544" y="1113006"/>
                  <a:pt x="7977708" y="1099152"/>
                  <a:pt x="7963145" y="1119346"/>
                </a:cubicBezTo>
                <a:cubicBezTo>
                  <a:pt x="7942622" y="1098880"/>
                  <a:pt x="7943760" y="1109516"/>
                  <a:pt x="7938145" y="1120225"/>
                </a:cubicBezTo>
                <a:lnTo>
                  <a:pt x="7937238" y="1121204"/>
                </a:lnTo>
                <a:lnTo>
                  <a:pt x="7934398" y="1118240"/>
                </a:lnTo>
                <a:lnTo>
                  <a:pt x="7918248" y="1124371"/>
                </a:lnTo>
                <a:lnTo>
                  <a:pt x="7914119" y="1127653"/>
                </a:lnTo>
                <a:cubicBezTo>
                  <a:pt x="7911201" y="1129547"/>
                  <a:pt x="7909169" y="1130331"/>
                  <a:pt x="7907658" y="1130350"/>
                </a:cubicBezTo>
                <a:lnTo>
                  <a:pt x="7907434" y="1130103"/>
                </a:lnTo>
                <a:lnTo>
                  <a:pt x="7901508" y="1133245"/>
                </a:lnTo>
                <a:cubicBezTo>
                  <a:pt x="7891644" y="1139271"/>
                  <a:pt x="7882185" y="1145815"/>
                  <a:pt x="7873287" y="1152609"/>
                </a:cubicBezTo>
                <a:cubicBezTo>
                  <a:pt x="7864672" y="1141906"/>
                  <a:pt x="7845199" y="1159242"/>
                  <a:pt x="7834833" y="1153868"/>
                </a:cubicBezTo>
                <a:lnTo>
                  <a:pt x="7828661" y="1139994"/>
                </a:lnTo>
                <a:lnTo>
                  <a:pt x="7823966" y="1143178"/>
                </a:lnTo>
                <a:lnTo>
                  <a:pt x="7815078" y="1151776"/>
                </a:lnTo>
                <a:cubicBezTo>
                  <a:pt x="7813692" y="1152943"/>
                  <a:pt x="7812687" y="1153116"/>
                  <a:pt x="7812026" y="1151522"/>
                </a:cubicBezTo>
                <a:cubicBezTo>
                  <a:pt x="7806555" y="1153054"/>
                  <a:pt x="7788673" y="1159989"/>
                  <a:pt x="7782249" y="1160970"/>
                </a:cubicBezTo>
                <a:lnTo>
                  <a:pt x="7773476" y="1157414"/>
                </a:lnTo>
                <a:lnTo>
                  <a:pt x="7769600" y="1157365"/>
                </a:lnTo>
                <a:lnTo>
                  <a:pt x="7752631" y="1172815"/>
                </a:lnTo>
                <a:lnTo>
                  <a:pt x="7739392" y="1192062"/>
                </a:lnTo>
                <a:lnTo>
                  <a:pt x="7677677" y="1216394"/>
                </a:lnTo>
                <a:lnTo>
                  <a:pt x="7586920" y="1261888"/>
                </a:lnTo>
                <a:cubicBezTo>
                  <a:pt x="7556723" y="1298911"/>
                  <a:pt x="7489187" y="1284518"/>
                  <a:pt x="7486100" y="1292563"/>
                </a:cubicBezTo>
                <a:cubicBezTo>
                  <a:pt x="7454875" y="1308356"/>
                  <a:pt x="7453335" y="1326361"/>
                  <a:pt x="7411323" y="1340732"/>
                </a:cubicBezTo>
                <a:cubicBezTo>
                  <a:pt x="7372519" y="1390006"/>
                  <a:pt x="7288617" y="1403664"/>
                  <a:pt x="7240698" y="1438832"/>
                </a:cubicBezTo>
                <a:cubicBezTo>
                  <a:pt x="7206467" y="1417136"/>
                  <a:pt x="7227555" y="1441678"/>
                  <a:pt x="7197675" y="1447530"/>
                </a:cubicBezTo>
                <a:cubicBezTo>
                  <a:pt x="7211601" y="1474927"/>
                  <a:pt x="7159483" y="1444981"/>
                  <a:pt x="7164788" y="1480293"/>
                </a:cubicBezTo>
                <a:cubicBezTo>
                  <a:pt x="7159184" y="1480240"/>
                  <a:pt x="7153584" y="1479075"/>
                  <a:pt x="7147929" y="1477641"/>
                </a:cubicBezTo>
                <a:lnTo>
                  <a:pt x="7144965" y="1476908"/>
                </a:lnTo>
                <a:lnTo>
                  <a:pt x="7134299" y="1479969"/>
                </a:lnTo>
                <a:lnTo>
                  <a:pt x="7129809" y="1473339"/>
                </a:lnTo>
                <a:lnTo>
                  <a:pt x="7112688" y="1472575"/>
                </a:lnTo>
                <a:cubicBezTo>
                  <a:pt x="7106506" y="1473449"/>
                  <a:pt x="7100123" y="1475741"/>
                  <a:pt x="7093470" y="1480300"/>
                </a:cubicBezTo>
                <a:cubicBezTo>
                  <a:pt x="7079039" y="1501274"/>
                  <a:pt x="7048991" y="1495718"/>
                  <a:pt x="7025034" y="1506934"/>
                </a:cubicBezTo>
                <a:lnTo>
                  <a:pt x="7014783" y="1515868"/>
                </a:lnTo>
                <a:lnTo>
                  <a:pt x="6979706" y="1523511"/>
                </a:lnTo>
                <a:lnTo>
                  <a:pt x="6977890" y="1525793"/>
                </a:lnTo>
                <a:cubicBezTo>
                  <a:pt x="6971996" y="1527914"/>
                  <a:pt x="6959488" y="1529941"/>
                  <a:pt x="6944339" y="1536237"/>
                </a:cubicBezTo>
                <a:lnTo>
                  <a:pt x="6886996" y="1563569"/>
                </a:lnTo>
                <a:lnTo>
                  <a:pt x="6874510" y="1558469"/>
                </a:lnTo>
                <a:lnTo>
                  <a:pt x="6871943" y="1554651"/>
                </a:lnTo>
                <a:lnTo>
                  <a:pt x="6856174" y="1562024"/>
                </a:lnTo>
                <a:lnTo>
                  <a:pt x="6842321" y="1560554"/>
                </a:lnTo>
                <a:lnTo>
                  <a:pt x="6832713" y="1569357"/>
                </a:lnTo>
                <a:lnTo>
                  <a:pt x="6816351" y="1571495"/>
                </a:lnTo>
                <a:cubicBezTo>
                  <a:pt x="6810216" y="1571510"/>
                  <a:pt x="6803310" y="1571324"/>
                  <a:pt x="6795800" y="1572010"/>
                </a:cubicBezTo>
                <a:lnTo>
                  <a:pt x="6777546" y="1568661"/>
                </a:lnTo>
                <a:lnTo>
                  <a:pt x="6751528" y="1574143"/>
                </a:lnTo>
                <a:cubicBezTo>
                  <a:pt x="6731455" y="1578562"/>
                  <a:pt x="6712054" y="1582098"/>
                  <a:pt x="6691966" y="1582255"/>
                </a:cubicBezTo>
                <a:cubicBezTo>
                  <a:pt x="6677921" y="1590738"/>
                  <a:pt x="6663787" y="1595441"/>
                  <a:pt x="6646941" y="1588471"/>
                </a:cubicBezTo>
                <a:cubicBezTo>
                  <a:pt x="6605135" y="1597971"/>
                  <a:pt x="6598373" y="1612583"/>
                  <a:pt x="6568576" y="1606488"/>
                </a:cubicBezTo>
                <a:cubicBezTo>
                  <a:pt x="6562510" y="1614734"/>
                  <a:pt x="6558067" y="1619360"/>
                  <a:pt x="6554358" y="1621701"/>
                </a:cubicBezTo>
                <a:cubicBezTo>
                  <a:pt x="6543227" y="1628727"/>
                  <a:pt x="6538724" y="1615196"/>
                  <a:pt x="6516968" y="1617195"/>
                </a:cubicBezTo>
                <a:cubicBezTo>
                  <a:pt x="6493173" y="1617368"/>
                  <a:pt x="6528193" y="1598652"/>
                  <a:pt x="6506479" y="1602227"/>
                </a:cubicBezTo>
                <a:cubicBezTo>
                  <a:pt x="6486674" y="1613929"/>
                  <a:pt x="6478484" y="1593997"/>
                  <a:pt x="6458436" y="1607332"/>
                </a:cubicBezTo>
                <a:cubicBezTo>
                  <a:pt x="6471168" y="1620800"/>
                  <a:pt x="6410323" y="1615478"/>
                  <a:pt x="6414786" y="1628815"/>
                </a:cubicBezTo>
                <a:cubicBezTo>
                  <a:pt x="6385942" y="1615041"/>
                  <a:pt x="6386569" y="1640238"/>
                  <a:pt x="6357085" y="1640846"/>
                </a:cubicBezTo>
                <a:cubicBezTo>
                  <a:pt x="6341163" y="1636809"/>
                  <a:pt x="6331497" y="1637754"/>
                  <a:pt x="6322636" y="1648213"/>
                </a:cubicBezTo>
                <a:cubicBezTo>
                  <a:pt x="6248448" y="1627802"/>
                  <a:pt x="6286748" y="1654976"/>
                  <a:pt x="6226172" y="1654676"/>
                </a:cubicBezTo>
                <a:lnTo>
                  <a:pt x="6221217" y="1654506"/>
                </a:lnTo>
                <a:lnTo>
                  <a:pt x="6204956" y="1664280"/>
                </a:lnTo>
                <a:cubicBezTo>
                  <a:pt x="6204728" y="1665114"/>
                  <a:pt x="6204498" y="1665947"/>
                  <a:pt x="6204270" y="1666782"/>
                </a:cubicBezTo>
                <a:lnTo>
                  <a:pt x="6143810" y="1661963"/>
                </a:lnTo>
                <a:lnTo>
                  <a:pt x="6136560" y="1665728"/>
                </a:lnTo>
                <a:lnTo>
                  <a:pt x="6096155" y="1656951"/>
                </a:lnTo>
                <a:lnTo>
                  <a:pt x="6075812" y="1655422"/>
                </a:lnTo>
                <a:lnTo>
                  <a:pt x="6039495" y="1649680"/>
                </a:lnTo>
                <a:lnTo>
                  <a:pt x="6036523" y="1652121"/>
                </a:lnTo>
                <a:lnTo>
                  <a:pt x="6029328" y="1649904"/>
                </a:lnTo>
                <a:lnTo>
                  <a:pt x="6024075" y="1652779"/>
                </a:lnTo>
                <a:lnTo>
                  <a:pt x="6018085" y="1652030"/>
                </a:lnTo>
                <a:cubicBezTo>
                  <a:pt x="6006658" y="1653831"/>
                  <a:pt x="5968194" y="1662035"/>
                  <a:pt x="5955513" y="1663584"/>
                </a:cubicBezTo>
                <a:lnTo>
                  <a:pt x="5941996" y="1661326"/>
                </a:lnTo>
                <a:lnTo>
                  <a:pt x="5931789" y="1669915"/>
                </a:lnTo>
                <a:lnTo>
                  <a:pt x="5888686" y="1672175"/>
                </a:lnTo>
                <a:lnTo>
                  <a:pt x="5873794" y="1665454"/>
                </a:lnTo>
                <a:lnTo>
                  <a:pt x="5860022" y="1660635"/>
                </a:lnTo>
                <a:lnTo>
                  <a:pt x="5858237" y="1660649"/>
                </a:lnTo>
                <a:lnTo>
                  <a:pt x="5840319" y="1660798"/>
                </a:lnTo>
                <a:lnTo>
                  <a:pt x="5806984" y="1661075"/>
                </a:lnTo>
                <a:cubicBezTo>
                  <a:pt x="5785708" y="1661533"/>
                  <a:pt x="5764126" y="1662974"/>
                  <a:pt x="5742351" y="1667489"/>
                </a:cubicBezTo>
                <a:cubicBezTo>
                  <a:pt x="5659069" y="1645168"/>
                  <a:pt x="5615134" y="1706361"/>
                  <a:pt x="5521171" y="1671626"/>
                </a:cubicBezTo>
                <a:cubicBezTo>
                  <a:pt x="5491803" y="1671296"/>
                  <a:pt x="5498089" y="1662666"/>
                  <a:pt x="5457384" y="1683952"/>
                </a:cubicBezTo>
                <a:cubicBezTo>
                  <a:pt x="5356959" y="1699287"/>
                  <a:pt x="5078905" y="1774579"/>
                  <a:pt x="4950070" y="1748401"/>
                </a:cubicBezTo>
                <a:cubicBezTo>
                  <a:pt x="4918276" y="1752255"/>
                  <a:pt x="4891043" y="1756936"/>
                  <a:pt x="4872172" y="1757222"/>
                </a:cubicBezTo>
                <a:lnTo>
                  <a:pt x="4809524" y="1761033"/>
                </a:lnTo>
                <a:cubicBezTo>
                  <a:pt x="4791324" y="1772975"/>
                  <a:pt x="4777258" y="1754591"/>
                  <a:pt x="4759058" y="1766533"/>
                </a:cubicBezTo>
                <a:cubicBezTo>
                  <a:pt x="4747481" y="1770744"/>
                  <a:pt x="4734604" y="1772921"/>
                  <a:pt x="4719749" y="1771811"/>
                </a:cubicBezTo>
                <a:cubicBezTo>
                  <a:pt x="4671168" y="1780243"/>
                  <a:pt x="4634134" y="1775931"/>
                  <a:pt x="4568686" y="1786141"/>
                </a:cubicBezTo>
                <a:cubicBezTo>
                  <a:pt x="4544667" y="1777910"/>
                  <a:pt x="4432547" y="1778168"/>
                  <a:pt x="4418751" y="1796932"/>
                </a:cubicBezTo>
                <a:cubicBezTo>
                  <a:pt x="4403360" y="1801488"/>
                  <a:pt x="4385278" y="1795746"/>
                  <a:pt x="4378377" y="1815528"/>
                </a:cubicBezTo>
                <a:cubicBezTo>
                  <a:pt x="4366870" y="1839461"/>
                  <a:pt x="4337372" y="1814003"/>
                  <a:pt x="4320575" y="1832722"/>
                </a:cubicBezTo>
                <a:cubicBezTo>
                  <a:pt x="4277898" y="1857053"/>
                  <a:pt x="4243945" y="1846759"/>
                  <a:pt x="4211935" y="1860177"/>
                </a:cubicBezTo>
                <a:cubicBezTo>
                  <a:pt x="4181519" y="1859584"/>
                  <a:pt x="4171342" y="1859762"/>
                  <a:pt x="4101228" y="1868717"/>
                </a:cubicBezTo>
                <a:cubicBezTo>
                  <a:pt x="4080159" y="1876188"/>
                  <a:pt x="4039427" y="1877381"/>
                  <a:pt x="3973223" y="1881015"/>
                </a:cubicBezTo>
                <a:cubicBezTo>
                  <a:pt x="3971330" y="1884974"/>
                  <a:pt x="3952843" y="1879225"/>
                  <a:pt x="3900992" y="1880603"/>
                </a:cubicBezTo>
                <a:cubicBezTo>
                  <a:pt x="3849141" y="1881981"/>
                  <a:pt x="3740060" y="1895686"/>
                  <a:pt x="3662119" y="1889285"/>
                </a:cubicBezTo>
                <a:cubicBezTo>
                  <a:pt x="3565155" y="1881322"/>
                  <a:pt x="3613412" y="1915150"/>
                  <a:pt x="3496919" y="1873180"/>
                </a:cubicBezTo>
                <a:cubicBezTo>
                  <a:pt x="3488062" y="1895719"/>
                  <a:pt x="3474293" y="1876288"/>
                  <a:pt x="3449433" y="1889681"/>
                </a:cubicBezTo>
                <a:cubicBezTo>
                  <a:pt x="3406553" y="1891629"/>
                  <a:pt x="3413217" y="1897797"/>
                  <a:pt x="3369766" y="1916653"/>
                </a:cubicBezTo>
                <a:cubicBezTo>
                  <a:pt x="3338805" y="1929531"/>
                  <a:pt x="3289487" y="1928617"/>
                  <a:pt x="3269672" y="1938036"/>
                </a:cubicBezTo>
                <a:lnTo>
                  <a:pt x="3224897" y="1943733"/>
                </a:lnTo>
                <a:cubicBezTo>
                  <a:pt x="3188693" y="1949271"/>
                  <a:pt x="3178540" y="1909145"/>
                  <a:pt x="3161463" y="1946591"/>
                </a:cubicBezTo>
                <a:lnTo>
                  <a:pt x="3112044" y="1935614"/>
                </a:lnTo>
                <a:lnTo>
                  <a:pt x="3069716" y="1930463"/>
                </a:lnTo>
                <a:cubicBezTo>
                  <a:pt x="3049937" y="1924285"/>
                  <a:pt x="3047816" y="1925644"/>
                  <a:pt x="3005773" y="1915878"/>
                </a:cubicBezTo>
                <a:cubicBezTo>
                  <a:pt x="2978838" y="1921092"/>
                  <a:pt x="2967972" y="1927319"/>
                  <a:pt x="2897201" y="1926772"/>
                </a:cubicBezTo>
                <a:lnTo>
                  <a:pt x="2783891" y="1931749"/>
                </a:lnTo>
                <a:cubicBezTo>
                  <a:pt x="2753098" y="1932794"/>
                  <a:pt x="2731621" y="1915151"/>
                  <a:pt x="2712447" y="1933044"/>
                </a:cubicBezTo>
                <a:cubicBezTo>
                  <a:pt x="2621923" y="1990472"/>
                  <a:pt x="2637976" y="1949546"/>
                  <a:pt x="2560151" y="1963609"/>
                </a:cubicBezTo>
                <a:cubicBezTo>
                  <a:pt x="2472084" y="1973456"/>
                  <a:pt x="2423631" y="1962133"/>
                  <a:pt x="2367221" y="1971884"/>
                </a:cubicBezTo>
                <a:cubicBezTo>
                  <a:pt x="2355331" y="1950582"/>
                  <a:pt x="2295649" y="1950006"/>
                  <a:pt x="2272130" y="1961162"/>
                </a:cubicBezTo>
                <a:cubicBezTo>
                  <a:pt x="2229336" y="1964326"/>
                  <a:pt x="2232627" y="1943953"/>
                  <a:pt x="2189404" y="1978172"/>
                </a:cubicBezTo>
                <a:cubicBezTo>
                  <a:pt x="2153824" y="1968017"/>
                  <a:pt x="2114605" y="1969166"/>
                  <a:pt x="2077704" y="1965002"/>
                </a:cubicBezTo>
                <a:cubicBezTo>
                  <a:pt x="2053064" y="1962036"/>
                  <a:pt x="2051584" y="1971011"/>
                  <a:pt x="2033299" y="1969042"/>
                </a:cubicBezTo>
                <a:cubicBezTo>
                  <a:pt x="2015014" y="1967073"/>
                  <a:pt x="1998956" y="1958903"/>
                  <a:pt x="1967996" y="1953187"/>
                </a:cubicBezTo>
                <a:cubicBezTo>
                  <a:pt x="1924117" y="1970917"/>
                  <a:pt x="1915668" y="1940297"/>
                  <a:pt x="1855805" y="1926082"/>
                </a:cubicBezTo>
                <a:cubicBezTo>
                  <a:pt x="1830663" y="1943732"/>
                  <a:pt x="1810564" y="1935694"/>
                  <a:pt x="1790957" y="1919460"/>
                </a:cubicBezTo>
                <a:cubicBezTo>
                  <a:pt x="1732588" y="1924884"/>
                  <a:pt x="1679506" y="1900619"/>
                  <a:pt x="1613978" y="1891581"/>
                </a:cubicBezTo>
                <a:cubicBezTo>
                  <a:pt x="1542961" y="1912227"/>
                  <a:pt x="1506863" y="1865666"/>
                  <a:pt x="1436831" y="1856201"/>
                </a:cubicBezTo>
                <a:cubicBezTo>
                  <a:pt x="1409149" y="1862955"/>
                  <a:pt x="1416370" y="1829853"/>
                  <a:pt x="1357365" y="1832140"/>
                </a:cubicBezTo>
                <a:cubicBezTo>
                  <a:pt x="1285880" y="1811785"/>
                  <a:pt x="1273193" y="1786872"/>
                  <a:pt x="1232341" y="1785942"/>
                </a:cubicBezTo>
                <a:cubicBezTo>
                  <a:pt x="1223903" y="1792798"/>
                  <a:pt x="1160576" y="1793911"/>
                  <a:pt x="1162595" y="1784330"/>
                </a:cubicBezTo>
                <a:cubicBezTo>
                  <a:pt x="1153167" y="1787110"/>
                  <a:pt x="1122206" y="1805077"/>
                  <a:pt x="1120257" y="1789615"/>
                </a:cubicBezTo>
                <a:cubicBezTo>
                  <a:pt x="1073149" y="1786750"/>
                  <a:pt x="1034361" y="1768718"/>
                  <a:pt x="991903" y="1786741"/>
                </a:cubicBezTo>
                <a:cubicBezTo>
                  <a:pt x="966383" y="1781126"/>
                  <a:pt x="949501" y="1800915"/>
                  <a:pt x="883960" y="1809389"/>
                </a:cubicBezTo>
                <a:cubicBezTo>
                  <a:pt x="836064" y="1808194"/>
                  <a:pt x="826980" y="1826610"/>
                  <a:pt x="766531" y="1805053"/>
                </a:cubicBezTo>
                <a:cubicBezTo>
                  <a:pt x="732778" y="1801141"/>
                  <a:pt x="694055" y="1787044"/>
                  <a:pt x="669779" y="1800537"/>
                </a:cubicBezTo>
                <a:cubicBezTo>
                  <a:pt x="645252" y="1794709"/>
                  <a:pt x="563495" y="1813232"/>
                  <a:pt x="523898" y="1811085"/>
                </a:cubicBezTo>
                <a:cubicBezTo>
                  <a:pt x="457555" y="1798530"/>
                  <a:pt x="395227" y="1824052"/>
                  <a:pt x="360251" y="1830735"/>
                </a:cubicBezTo>
                <a:cubicBezTo>
                  <a:pt x="313564" y="1825583"/>
                  <a:pt x="298281" y="1811622"/>
                  <a:pt x="255207" y="1818275"/>
                </a:cubicBezTo>
                <a:cubicBezTo>
                  <a:pt x="206572" y="1839769"/>
                  <a:pt x="160277" y="1836800"/>
                  <a:pt x="101803" y="1870647"/>
                </a:cubicBezTo>
                <a:cubicBezTo>
                  <a:pt x="85849" y="1910002"/>
                  <a:pt x="27997" y="1845258"/>
                  <a:pt x="25397" y="1888443"/>
                </a:cubicBezTo>
                <a:cubicBezTo>
                  <a:pt x="19096" y="1881154"/>
                  <a:pt x="11260" y="1878398"/>
                  <a:pt x="2370" y="1878311"/>
                </a:cubicBezTo>
                <a:lnTo>
                  <a:pt x="0" y="1878785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A0A96D0-E2DC-B274-993A-0ACD32DB5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2531" y="550402"/>
            <a:ext cx="9392421" cy="1330841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Information Ekonomi</a:t>
            </a:r>
            <a:br>
              <a:rPr lang="en-US" b="1" dirty="0"/>
            </a:br>
            <a:r>
              <a:rPr lang="en-US" b="1" dirty="0" err="1"/>
              <a:t>Finansiering</a:t>
            </a:r>
            <a:r>
              <a:rPr lang="en-US" b="1" dirty="0"/>
              <a:t> och plan</a:t>
            </a:r>
            <a:br>
              <a:rPr lang="en-US" dirty="0"/>
            </a:br>
            <a:endParaRPr lang="sv-SE" dirty="0"/>
          </a:p>
        </p:txBody>
      </p:sp>
      <p:pic>
        <p:nvPicPr>
          <p:cNvPr id="4" name="Platshållare för innehåll 3">
            <a:extLst>
              <a:ext uri="{FF2B5EF4-FFF2-40B4-BE49-F238E27FC236}">
                <a16:creationId xmlns:a16="http://schemas.microsoft.com/office/drawing/2014/main" id="{C5EAD8BE-5BEA-2343-5FD8-B346878CA8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9367" y="3176998"/>
            <a:ext cx="4788505" cy="1771746"/>
          </a:xfrm>
          <a:prstGeom prst="rect">
            <a:avLst/>
          </a:prstGeom>
        </p:spPr>
      </p:pic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9A0D773F-7A7D-4DBB-9DEA-86BB8B8F4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81624" y="6209414"/>
            <a:ext cx="6810375" cy="648586"/>
          </a:xfrm>
          <a:custGeom>
            <a:avLst/>
            <a:gdLst>
              <a:gd name="connsiteX0" fmla="*/ 0 w 10753706"/>
              <a:gd name="connsiteY0" fmla="*/ 0 h 1027260"/>
              <a:gd name="connsiteX1" fmla="*/ 10753706 w 10753706"/>
              <a:gd name="connsiteY1" fmla="*/ 0 h 1027260"/>
              <a:gd name="connsiteX2" fmla="*/ 10748809 w 10753706"/>
              <a:gd name="connsiteY2" fmla="*/ 2522 h 1027260"/>
              <a:gd name="connsiteX3" fmla="*/ 10725330 w 10753706"/>
              <a:gd name="connsiteY3" fmla="*/ 11977 h 1027260"/>
              <a:gd name="connsiteX4" fmla="*/ 10615423 w 10753706"/>
              <a:gd name="connsiteY4" fmla="*/ 52967 h 1027260"/>
              <a:gd name="connsiteX5" fmla="*/ 10533936 w 10753706"/>
              <a:gd name="connsiteY5" fmla="*/ 53095 h 1027260"/>
              <a:gd name="connsiteX6" fmla="*/ 10466876 w 10753706"/>
              <a:gd name="connsiteY6" fmla="*/ 45180 h 1027260"/>
              <a:gd name="connsiteX7" fmla="*/ 10355090 w 10753706"/>
              <a:gd name="connsiteY7" fmla="*/ 89741 h 1027260"/>
              <a:gd name="connsiteX8" fmla="*/ 10087145 w 10753706"/>
              <a:gd name="connsiteY8" fmla="*/ 66115 h 1027260"/>
              <a:gd name="connsiteX9" fmla="*/ 10015902 w 10753706"/>
              <a:gd name="connsiteY9" fmla="*/ 76178 h 1027260"/>
              <a:gd name="connsiteX10" fmla="*/ 9806005 w 10753706"/>
              <a:gd name="connsiteY10" fmla="*/ 102435 h 1027260"/>
              <a:gd name="connsiteX11" fmla="*/ 9602583 w 10753706"/>
              <a:gd name="connsiteY11" fmla="*/ 179170 h 1027260"/>
              <a:gd name="connsiteX12" fmla="*/ 9469719 w 10753706"/>
              <a:gd name="connsiteY12" fmla="*/ 174721 h 1027260"/>
              <a:gd name="connsiteX13" fmla="*/ 9408692 w 10753706"/>
              <a:gd name="connsiteY13" fmla="*/ 189513 h 1027260"/>
              <a:gd name="connsiteX14" fmla="*/ 9364151 w 10753706"/>
              <a:gd name="connsiteY14" fmla="*/ 194072 h 1027260"/>
              <a:gd name="connsiteX15" fmla="*/ 9337751 w 10753706"/>
              <a:gd name="connsiteY15" fmla="*/ 197579 h 1027260"/>
              <a:gd name="connsiteX16" fmla="*/ 9297166 w 10753706"/>
              <a:gd name="connsiteY16" fmla="*/ 216558 h 1027260"/>
              <a:gd name="connsiteX17" fmla="*/ 9123859 w 10753706"/>
              <a:gd name="connsiteY17" fmla="*/ 237356 h 1027260"/>
              <a:gd name="connsiteX18" fmla="*/ 8950741 w 10753706"/>
              <a:gd name="connsiteY18" fmla="*/ 238020 h 1027260"/>
              <a:gd name="connsiteX19" fmla="*/ 8718236 w 10753706"/>
              <a:gd name="connsiteY19" fmla="*/ 303148 h 1027260"/>
              <a:gd name="connsiteX20" fmla="*/ 8694011 w 10753706"/>
              <a:gd name="connsiteY20" fmla="*/ 308812 h 1027260"/>
              <a:gd name="connsiteX21" fmla="*/ 8611976 w 10753706"/>
              <a:gd name="connsiteY21" fmla="*/ 324819 h 1027260"/>
              <a:gd name="connsiteX22" fmla="*/ 8562074 w 10753706"/>
              <a:gd name="connsiteY22" fmla="*/ 337971 h 1027260"/>
              <a:gd name="connsiteX23" fmla="*/ 8501724 w 10753706"/>
              <a:gd name="connsiteY23" fmla="*/ 360865 h 1027260"/>
              <a:gd name="connsiteX24" fmla="*/ 8504489 w 10753706"/>
              <a:gd name="connsiteY24" fmla="*/ 364790 h 1027260"/>
              <a:gd name="connsiteX25" fmla="*/ 8492774 w 10753706"/>
              <a:gd name="connsiteY25" fmla="*/ 366181 h 1027260"/>
              <a:gd name="connsiteX26" fmla="*/ 8466405 w 10753706"/>
              <a:gd name="connsiteY26" fmla="*/ 368724 h 1027260"/>
              <a:gd name="connsiteX27" fmla="*/ 8427069 w 10753706"/>
              <a:gd name="connsiteY27" fmla="*/ 387211 h 1027260"/>
              <a:gd name="connsiteX28" fmla="*/ 8387766 w 10753706"/>
              <a:gd name="connsiteY28" fmla="*/ 377161 h 1027260"/>
              <a:gd name="connsiteX29" fmla="*/ 8315874 w 10753706"/>
              <a:gd name="connsiteY29" fmla="*/ 395527 h 1027260"/>
              <a:gd name="connsiteX30" fmla="*/ 8274474 w 10753706"/>
              <a:gd name="connsiteY30" fmla="*/ 405112 h 1027260"/>
              <a:gd name="connsiteX31" fmla="*/ 8234664 w 10753706"/>
              <a:gd name="connsiteY31" fmla="*/ 410219 h 1027260"/>
              <a:gd name="connsiteX32" fmla="*/ 8211268 w 10753706"/>
              <a:gd name="connsiteY32" fmla="*/ 416791 h 1027260"/>
              <a:gd name="connsiteX33" fmla="*/ 8188615 w 10753706"/>
              <a:gd name="connsiteY33" fmla="*/ 421755 h 1027260"/>
              <a:gd name="connsiteX34" fmla="*/ 8179981 w 10753706"/>
              <a:gd name="connsiteY34" fmla="*/ 420402 h 1027260"/>
              <a:gd name="connsiteX35" fmla="*/ 8179307 w 10753706"/>
              <a:gd name="connsiteY35" fmla="*/ 422516 h 1027260"/>
              <a:gd name="connsiteX36" fmla="*/ 8147929 w 10753706"/>
              <a:gd name="connsiteY36" fmla="*/ 450302 h 1027260"/>
              <a:gd name="connsiteX37" fmla="*/ 8089136 w 10753706"/>
              <a:gd name="connsiteY37" fmla="*/ 465283 h 1027260"/>
              <a:gd name="connsiteX38" fmla="*/ 8049973 w 10753706"/>
              <a:gd name="connsiteY38" fmla="*/ 454121 h 1027260"/>
              <a:gd name="connsiteX39" fmla="*/ 7965913 w 10753706"/>
              <a:gd name="connsiteY39" fmla="*/ 464415 h 1027260"/>
              <a:gd name="connsiteX40" fmla="*/ 7945093 w 10753706"/>
              <a:gd name="connsiteY40" fmla="*/ 464798 h 1027260"/>
              <a:gd name="connsiteX41" fmla="*/ 7935335 w 10753706"/>
              <a:gd name="connsiteY41" fmla="*/ 462442 h 1027260"/>
              <a:gd name="connsiteX42" fmla="*/ 7904779 w 10753706"/>
              <a:gd name="connsiteY42" fmla="*/ 471429 h 1027260"/>
              <a:gd name="connsiteX43" fmla="*/ 7855604 w 10753706"/>
              <a:gd name="connsiteY43" fmla="*/ 480199 h 1027260"/>
              <a:gd name="connsiteX44" fmla="*/ 7832630 w 10753706"/>
              <a:gd name="connsiteY44" fmla="*/ 485371 h 1027260"/>
              <a:gd name="connsiteX45" fmla="*/ 7812438 w 10753706"/>
              <a:gd name="connsiteY45" fmla="*/ 485391 h 1027260"/>
              <a:gd name="connsiteX46" fmla="*/ 7701399 w 10753706"/>
              <a:gd name="connsiteY46" fmla="*/ 495197 h 1027260"/>
              <a:gd name="connsiteX47" fmla="*/ 7674778 w 10753706"/>
              <a:gd name="connsiteY47" fmla="*/ 494723 h 1027260"/>
              <a:gd name="connsiteX48" fmla="*/ 7660445 w 10753706"/>
              <a:gd name="connsiteY48" fmla="*/ 490194 h 1027260"/>
              <a:gd name="connsiteX49" fmla="*/ 7651781 w 10753706"/>
              <a:gd name="connsiteY49" fmla="*/ 493084 h 1027260"/>
              <a:gd name="connsiteX50" fmla="*/ 7584807 w 10753706"/>
              <a:gd name="connsiteY50" fmla="*/ 499490 h 1027260"/>
              <a:gd name="connsiteX51" fmla="*/ 7541324 w 10753706"/>
              <a:gd name="connsiteY51" fmla="*/ 504184 h 1027260"/>
              <a:gd name="connsiteX52" fmla="*/ 7541756 w 10753706"/>
              <a:gd name="connsiteY52" fmla="*/ 512184 h 1027260"/>
              <a:gd name="connsiteX53" fmla="*/ 7503906 w 10753706"/>
              <a:gd name="connsiteY53" fmla="*/ 518551 h 1027260"/>
              <a:gd name="connsiteX54" fmla="*/ 7460411 w 10753706"/>
              <a:gd name="connsiteY54" fmla="*/ 517415 h 1027260"/>
              <a:gd name="connsiteX55" fmla="*/ 7460116 w 10753706"/>
              <a:gd name="connsiteY55" fmla="*/ 517548 h 1027260"/>
              <a:gd name="connsiteX56" fmla="*/ 7297810 w 10753706"/>
              <a:gd name="connsiteY56" fmla="*/ 563947 h 1027260"/>
              <a:gd name="connsiteX57" fmla="*/ 6946388 w 10753706"/>
              <a:gd name="connsiteY57" fmla="*/ 665244 h 1027260"/>
              <a:gd name="connsiteX58" fmla="*/ 6741704 w 10753706"/>
              <a:gd name="connsiteY58" fmla="*/ 679365 h 1027260"/>
              <a:gd name="connsiteX59" fmla="*/ 6624680 w 10753706"/>
              <a:gd name="connsiteY59" fmla="*/ 677674 h 1027260"/>
              <a:gd name="connsiteX60" fmla="*/ 6605700 w 10753706"/>
              <a:gd name="connsiteY60" fmla="*/ 683566 h 1027260"/>
              <a:gd name="connsiteX61" fmla="*/ 6576922 w 10753706"/>
              <a:gd name="connsiteY61" fmla="*/ 683030 h 1027260"/>
              <a:gd name="connsiteX62" fmla="*/ 6405123 w 10753706"/>
              <a:gd name="connsiteY62" fmla="*/ 721946 h 1027260"/>
              <a:gd name="connsiteX63" fmla="*/ 6368938 w 10753706"/>
              <a:gd name="connsiteY63" fmla="*/ 717341 h 1027260"/>
              <a:gd name="connsiteX64" fmla="*/ 6295102 w 10753706"/>
              <a:gd name="connsiteY64" fmla="*/ 729508 h 1027260"/>
              <a:gd name="connsiteX65" fmla="*/ 6202084 w 10753706"/>
              <a:gd name="connsiteY65" fmla="*/ 767091 h 1027260"/>
              <a:gd name="connsiteX66" fmla="*/ 6067157 w 10753706"/>
              <a:gd name="connsiteY66" fmla="*/ 790339 h 1027260"/>
              <a:gd name="connsiteX67" fmla="*/ 6061443 w 10753706"/>
              <a:gd name="connsiteY67" fmla="*/ 796151 h 1027260"/>
              <a:gd name="connsiteX68" fmla="*/ 6051406 w 10753706"/>
              <a:gd name="connsiteY68" fmla="*/ 800684 h 1027260"/>
              <a:gd name="connsiteX69" fmla="*/ 6049097 w 10753706"/>
              <a:gd name="connsiteY69" fmla="*/ 800636 h 1027260"/>
              <a:gd name="connsiteX70" fmla="*/ 6034222 w 10753706"/>
              <a:gd name="connsiteY70" fmla="*/ 804110 h 1027260"/>
              <a:gd name="connsiteX71" fmla="*/ 6033121 w 10753706"/>
              <a:gd name="connsiteY71" fmla="*/ 806078 h 1027260"/>
              <a:gd name="connsiteX72" fmla="*/ 6023593 w 10753706"/>
              <a:gd name="connsiteY72" fmla="*/ 808842 h 1027260"/>
              <a:gd name="connsiteX73" fmla="*/ 6006639 w 10753706"/>
              <a:gd name="connsiteY73" fmla="*/ 815304 h 1027260"/>
              <a:gd name="connsiteX74" fmla="*/ 6001762 w 10753706"/>
              <a:gd name="connsiteY74" fmla="*/ 815557 h 1027260"/>
              <a:gd name="connsiteX75" fmla="*/ 5973534 w 10753706"/>
              <a:gd name="connsiteY75" fmla="*/ 823815 h 1027260"/>
              <a:gd name="connsiteX76" fmla="*/ 5972336 w 10753706"/>
              <a:gd name="connsiteY76" fmla="*/ 823476 h 1027260"/>
              <a:gd name="connsiteX77" fmla="*/ 5960841 w 10753706"/>
              <a:gd name="connsiteY77" fmla="*/ 823819 h 1027260"/>
              <a:gd name="connsiteX78" fmla="*/ 5940719 w 10753706"/>
              <a:gd name="connsiteY78" fmla="*/ 825514 h 1027260"/>
              <a:gd name="connsiteX79" fmla="*/ 5884298 w 10753706"/>
              <a:gd name="connsiteY79" fmla="*/ 823806 h 1027260"/>
              <a:gd name="connsiteX80" fmla="*/ 5854779 w 10753706"/>
              <a:gd name="connsiteY80" fmla="*/ 832365 h 1027260"/>
              <a:gd name="connsiteX81" fmla="*/ 5848382 w 10753706"/>
              <a:gd name="connsiteY81" fmla="*/ 833844 h 1027260"/>
              <a:gd name="connsiteX82" fmla="*/ 5848066 w 10753706"/>
              <a:gd name="connsiteY82" fmla="*/ 833772 h 1027260"/>
              <a:gd name="connsiteX83" fmla="*/ 5840944 w 10753706"/>
              <a:gd name="connsiteY83" fmla="*/ 835132 h 1027260"/>
              <a:gd name="connsiteX84" fmla="*/ 5836719 w 10753706"/>
              <a:gd name="connsiteY84" fmla="*/ 836539 h 1027260"/>
              <a:gd name="connsiteX85" fmla="*/ 5824311 w 10753706"/>
              <a:gd name="connsiteY85" fmla="*/ 839408 h 1027260"/>
              <a:gd name="connsiteX86" fmla="*/ 5818788 w 10753706"/>
              <a:gd name="connsiteY86" fmla="*/ 839727 h 1027260"/>
              <a:gd name="connsiteX87" fmla="*/ 5763953 w 10753706"/>
              <a:gd name="connsiteY87" fmla="*/ 834282 h 1027260"/>
              <a:gd name="connsiteX88" fmla="*/ 5667748 w 10753706"/>
              <a:gd name="connsiteY88" fmla="*/ 840211 h 1027260"/>
              <a:gd name="connsiteX89" fmla="*/ 5573108 w 10753706"/>
              <a:gd name="connsiteY89" fmla="*/ 847611 h 1027260"/>
              <a:gd name="connsiteX90" fmla="*/ 5539137 w 10753706"/>
              <a:gd name="connsiteY90" fmla="*/ 851033 h 1027260"/>
              <a:gd name="connsiteX91" fmla="*/ 5510651 w 10753706"/>
              <a:gd name="connsiteY91" fmla="*/ 844215 h 1027260"/>
              <a:gd name="connsiteX92" fmla="*/ 5457331 w 10753706"/>
              <a:gd name="connsiteY92" fmla="*/ 839159 h 1027260"/>
              <a:gd name="connsiteX93" fmla="*/ 5410613 w 10753706"/>
              <a:gd name="connsiteY93" fmla="*/ 834358 h 1027260"/>
              <a:gd name="connsiteX94" fmla="*/ 5370040 w 10753706"/>
              <a:gd name="connsiteY94" fmla="*/ 862127 h 1027260"/>
              <a:gd name="connsiteX95" fmla="*/ 5318778 w 10753706"/>
              <a:gd name="connsiteY95" fmla="*/ 855310 h 1027260"/>
              <a:gd name="connsiteX96" fmla="*/ 5298645 w 10753706"/>
              <a:gd name="connsiteY96" fmla="*/ 855171 h 1027260"/>
              <a:gd name="connsiteX97" fmla="*/ 5253828 w 10753706"/>
              <a:gd name="connsiteY97" fmla="*/ 859670 h 1027260"/>
              <a:gd name="connsiteX98" fmla="*/ 5216955 w 10753706"/>
              <a:gd name="connsiteY98" fmla="*/ 866245 h 1027260"/>
              <a:gd name="connsiteX99" fmla="*/ 5214344 w 10753706"/>
              <a:gd name="connsiteY99" fmla="*/ 868102 h 1027260"/>
              <a:gd name="connsiteX100" fmla="*/ 5195561 w 10753706"/>
              <a:gd name="connsiteY100" fmla="*/ 869949 h 1027260"/>
              <a:gd name="connsiteX101" fmla="*/ 5182555 w 10753706"/>
              <a:gd name="connsiteY101" fmla="*/ 873542 h 1027260"/>
              <a:gd name="connsiteX102" fmla="*/ 5172552 w 10753706"/>
              <a:gd name="connsiteY102" fmla="*/ 878801 h 1027260"/>
              <a:gd name="connsiteX103" fmla="*/ 5027993 w 10753706"/>
              <a:gd name="connsiteY103" fmla="*/ 889666 h 1027260"/>
              <a:gd name="connsiteX104" fmla="*/ 4939844 w 10753706"/>
              <a:gd name="connsiteY104" fmla="*/ 934802 h 1027260"/>
              <a:gd name="connsiteX105" fmla="*/ 4792576 w 10753706"/>
              <a:gd name="connsiteY105" fmla="*/ 934820 h 1027260"/>
              <a:gd name="connsiteX106" fmla="*/ 4602423 w 10753706"/>
              <a:gd name="connsiteY106" fmla="*/ 958063 h 1027260"/>
              <a:gd name="connsiteX107" fmla="*/ 4290656 w 10753706"/>
              <a:gd name="connsiteY107" fmla="*/ 969152 h 1027260"/>
              <a:gd name="connsiteX108" fmla="*/ 3952334 w 10753706"/>
              <a:gd name="connsiteY108" fmla="*/ 954043 h 1027260"/>
              <a:gd name="connsiteX109" fmla="*/ 3858560 w 10753706"/>
              <a:gd name="connsiteY109" fmla="*/ 948781 h 1027260"/>
              <a:gd name="connsiteX110" fmla="*/ 3846597 w 10753706"/>
              <a:gd name="connsiteY110" fmla="*/ 948382 h 1027260"/>
              <a:gd name="connsiteX111" fmla="*/ 3736044 w 10753706"/>
              <a:gd name="connsiteY111" fmla="*/ 947759 h 1027260"/>
              <a:gd name="connsiteX112" fmla="*/ 3713136 w 10753706"/>
              <a:gd name="connsiteY112" fmla="*/ 946963 h 1027260"/>
              <a:gd name="connsiteX113" fmla="*/ 3695939 w 10753706"/>
              <a:gd name="connsiteY113" fmla="*/ 943639 h 1027260"/>
              <a:gd name="connsiteX114" fmla="*/ 3694125 w 10753706"/>
              <a:gd name="connsiteY114" fmla="*/ 940567 h 1027260"/>
              <a:gd name="connsiteX115" fmla="*/ 3681925 w 10753706"/>
              <a:gd name="connsiteY115" fmla="*/ 939706 h 1027260"/>
              <a:gd name="connsiteX116" fmla="*/ 3679204 w 10753706"/>
              <a:gd name="connsiteY116" fmla="*/ 938926 h 1027260"/>
              <a:gd name="connsiteX117" fmla="*/ 3615656 w 10753706"/>
              <a:gd name="connsiteY117" fmla="*/ 940320 h 1027260"/>
              <a:gd name="connsiteX118" fmla="*/ 3567983 w 10753706"/>
              <a:gd name="connsiteY118" fmla="*/ 935596 h 1027260"/>
              <a:gd name="connsiteX119" fmla="*/ 3422423 w 10753706"/>
              <a:gd name="connsiteY119" fmla="*/ 932129 h 1027260"/>
              <a:gd name="connsiteX120" fmla="*/ 3310925 w 10753706"/>
              <a:gd name="connsiteY120" fmla="*/ 911072 h 1027260"/>
              <a:gd name="connsiteX121" fmla="*/ 3139421 w 10753706"/>
              <a:gd name="connsiteY121" fmla="*/ 934151 h 1027260"/>
              <a:gd name="connsiteX122" fmla="*/ 2996922 w 10753706"/>
              <a:gd name="connsiteY122" fmla="*/ 927537 h 1027260"/>
              <a:gd name="connsiteX123" fmla="*/ 2982785 w 10753706"/>
              <a:gd name="connsiteY123" fmla="*/ 931453 h 1027260"/>
              <a:gd name="connsiteX124" fmla="*/ 2967478 w 10753706"/>
              <a:gd name="connsiteY124" fmla="*/ 933397 h 1027260"/>
              <a:gd name="connsiteX125" fmla="*/ 2948552 w 10753706"/>
              <a:gd name="connsiteY125" fmla="*/ 932961 h 1027260"/>
              <a:gd name="connsiteX126" fmla="*/ 2944404 w 10753706"/>
              <a:gd name="connsiteY126" fmla="*/ 934452 h 1027260"/>
              <a:gd name="connsiteX127" fmla="*/ 2908608 w 10753706"/>
              <a:gd name="connsiteY127" fmla="*/ 937205 h 1027260"/>
              <a:gd name="connsiteX128" fmla="*/ 2904443 w 10753706"/>
              <a:gd name="connsiteY128" fmla="*/ 936455 h 1027260"/>
              <a:gd name="connsiteX129" fmla="*/ 2868935 w 10753706"/>
              <a:gd name="connsiteY129" fmla="*/ 938022 h 1027260"/>
              <a:gd name="connsiteX130" fmla="*/ 2868586 w 10753706"/>
              <a:gd name="connsiteY130" fmla="*/ 937487 h 1027260"/>
              <a:gd name="connsiteX131" fmla="*/ 2859191 w 10753706"/>
              <a:gd name="connsiteY131" fmla="*/ 935503 h 1027260"/>
              <a:gd name="connsiteX132" fmla="*/ 2840915 w 10753706"/>
              <a:gd name="connsiteY132" fmla="*/ 932977 h 1027260"/>
              <a:gd name="connsiteX133" fmla="*/ 2763509 w 10753706"/>
              <a:gd name="connsiteY133" fmla="*/ 921850 h 1027260"/>
              <a:gd name="connsiteX134" fmla="*/ 2756121 w 10753706"/>
              <a:gd name="connsiteY134" fmla="*/ 921864 h 1027260"/>
              <a:gd name="connsiteX135" fmla="*/ 2755998 w 10753706"/>
              <a:gd name="connsiteY135" fmla="*/ 921739 h 1027260"/>
              <a:gd name="connsiteX136" fmla="*/ 2748255 w 10753706"/>
              <a:gd name="connsiteY136" fmla="*/ 921505 h 1027260"/>
              <a:gd name="connsiteX137" fmla="*/ 2694601 w 10753706"/>
              <a:gd name="connsiteY137" fmla="*/ 915575 h 1027260"/>
              <a:gd name="connsiteX138" fmla="*/ 2635357 w 10753706"/>
              <a:gd name="connsiteY138" fmla="*/ 910976 h 1027260"/>
              <a:gd name="connsiteX139" fmla="*/ 2601047 w 10753706"/>
              <a:gd name="connsiteY139" fmla="*/ 910263 h 1027260"/>
              <a:gd name="connsiteX140" fmla="*/ 2507482 w 10753706"/>
              <a:gd name="connsiteY140" fmla="*/ 906211 h 1027260"/>
              <a:gd name="connsiteX141" fmla="*/ 2413884 w 10753706"/>
              <a:gd name="connsiteY141" fmla="*/ 900545 h 1027260"/>
              <a:gd name="connsiteX142" fmla="*/ 2368912 w 10753706"/>
              <a:gd name="connsiteY142" fmla="*/ 888755 h 1027260"/>
              <a:gd name="connsiteX143" fmla="*/ 2349490 w 10753706"/>
              <a:gd name="connsiteY143" fmla="*/ 889719 h 1027260"/>
              <a:gd name="connsiteX144" fmla="*/ 2344290 w 10753706"/>
              <a:gd name="connsiteY144" fmla="*/ 890584 h 1027260"/>
              <a:gd name="connsiteX145" fmla="*/ 2336488 w 10753706"/>
              <a:gd name="connsiteY145" fmla="*/ 891058 h 1027260"/>
              <a:gd name="connsiteX146" fmla="*/ 2329015 w 10753706"/>
              <a:gd name="connsiteY146" fmla="*/ 891627 h 1027260"/>
              <a:gd name="connsiteX147" fmla="*/ 2293898 w 10753706"/>
              <a:gd name="connsiteY147" fmla="*/ 896431 h 1027260"/>
              <a:gd name="connsiteX148" fmla="*/ 2243927 w 10753706"/>
              <a:gd name="connsiteY148" fmla="*/ 888076 h 1027260"/>
              <a:gd name="connsiteX149" fmla="*/ 2223920 w 10753706"/>
              <a:gd name="connsiteY149" fmla="*/ 887331 h 1027260"/>
              <a:gd name="connsiteX150" fmla="*/ 2213081 w 10753706"/>
              <a:gd name="connsiteY150" fmla="*/ 886302 h 1027260"/>
              <a:gd name="connsiteX151" fmla="*/ 2212307 w 10753706"/>
              <a:gd name="connsiteY151" fmla="*/ 885829 h 1027260"/>
              <a:gd name="connsiteX152" fmla="*/ 2152321 w 10753706"/>
              <a:gd name="connsiteY152" fmla="*/ 894418 h 1027260"/>
              <a:gd name="connsiteX153" fmla="*/ 2140985 w 10753706"/>
              <a:gd name="connsiteY153" fmla="*/ 895968 h 1027260"/>
              <a:gd name="connsiteX154" fmla="*/ 2121210 w 10753706"/>
              <a:gd name="connsiteY154" fmla="*/ 899354 h 1027260"/>
              <a:gd name="connsiteX155" fmla="*/ 2119146 w 10753706"/>
              <a:gd name="connsiteY155" fmla="*/ 899033 h 1027260"/>
              <a:gd name="connsiteX156" fmla="*/ 2105666 w 10753706"/>
              <a:gd name="connsiteY156" fmla="*/ 902240 h 1027260"/>
              <a:gd name="connsiteX157" fmla="*/ 2094924 w 10753706"/>
              <a:gd name="connsiteY157" fmla="*/ 907203 h 1027260"/>
              <a:gd name="connsiteX158" fmla="*/ 1949478 w 10753706"/>
              <a:gd name="connsiteY158" fmla="*/ 913748 h 1027260"/>
              <a:gd name="connsiteX159" fmla="*/ 1749684 w 10753706"/>
              <a:gd name="connsiteY159" fmla="*/ 942223 h 1027260"/>
              <a:gd name="connsiteX160" fmla="*/ 1585576 w 10753706"/>
              <a:gd name="connsiteY160" fmla="*/ 954170 h 1027260"/>
              <a:gd name="connsiteX161" fmla="*/ 1476250 w 10753706"/>
              <a:gd name="connsiteY161" fmla="*/ 950653 h 1027260"/>
              <a:gd name="connsiteX162" fmla="*/ 1433927 w 10753706"/>
              <a:gd name="connsiteY162" fmla="*/ 959926 h 1027260"/>
              <a:gd name="connsiteX163" fmla="*/ 1414893 w 10753706"/>
              <a:gd name="connsiteY163" fmla="*/ 957671 h 1027260"/>
              <a:gd name="connsiteX164" fmla="*/ 1411585 w 10753706"/>
              <a:gd name="connsiteY164" fmla="*/ 957179 h 1027260"/>
              <a:gd name="connsiteX165" fmla="*/ 1398896 w 10753706"/>
              <a:gd name="connsiteY165" fmla="*/ 957460 h 1027260"/>
              <a:gd name="connsiteX166" fmla="*/ 1394632 w 10753706"/>
              <a:gd name="connsiteY166" fmla="*/ 954725 h 1027260"/>
              <a:gd name="connsiteX167" fmla="*/ 1375043 w 10753706"/>
              <a:gd name="connsiteY167" fmla="*/ 953132 h 1027260"/>
              <a:gd name="connsiteX168" fmla="*/ 1351876 w 10753706"/>
              <a:gd name="connsiteY168" fmla="*/ 954436 h 1027260"/>
              <a:gd name="connsiteX169" fmla="*/ 1242676 w 10753706"/>
              <a:gd name="connsiteY169" fmla="*/ 963767 h 1027260"/>
              <a:gd name="connsiteX170" fmla="*/ 1205993 w 10753706"/>
              <a:gd name="connsiteY170" fmla="*/ 974080 h 1027260"/>
              <a:gd name="connsiteX171" fmla="*/ 1052221 w 10753706"/>
              <a:gd name="connsiteY171" fmla="*/ 963954 h 1027260"/>
              <a:gd name="connsiteX172" fmla="*/ 968270 w 10753706"/>
              <a:gd name="connsiteY172" fmla="*/ 964761 h 1027260"/>
              <a:gd name="connsiteX173" fmla="*/ 874493 w 10753706"/>
              <a:gd name="connsiteY173" fmla="*/ 998122 h 1027260"/>
              <a:gd name="connsiteX174" fmla="*/ 814411 w 10753706"/>
              <a:gd name="connsiteY174" fmla="*/ 1007391 h 1027260"/>
              <a:gd name="connsiteX175" fmla="*/ 688604 w 10753706"/>
              <a:gd name="connsiteY175" fmla="*/ 1015631 h 1027260"/>
              <a:gd name="connsiteX176" fmla="*/ 618171 w 10753706"/>
              <a:gd name="connsiteY176" fmla="*/ 1027260 h 1027260"/>
              <a:gd name="connsiteX177" fmla="*/ 570379 w 10753706"/>
              <a:gd name="connsiteY177" fmla="*/ 1023487 h 1027260"/>
              <a:gd name="connsiteX178" fmla="*/ 482519 w 10753706"/>
              <a:gd name="connsiteY178" fmla="*/ 1002108 h 1027260"/>
              <a:gd name="connsiteX179" fmla="*/ 475319 w 10753706"/>
              <a:gd name="connsiteY179" fmla="*/ 1009922 h 1027260"/>
              <a:gd name="connsiteX180" fmla="*/ 431104 w 10753706"/>
              <a:gd name="connsiteY180" fmla="*/ 1009317 h 1027260"/>
              <a:gd name="connsiteX181" fmla="*/ 363782 w 10753706"/>
              <a:gd name="connsiteY181" fmla="*/ 1007585 h 1027260"/>
              <a:gd name="connsiteX182" fmla="*/ 325533 w 10753706"/>
              <a:gd name="connsiteY182" fmla="*/ 1008502 h 1027260"/>
              <a:gd name="connsiteX183" fmla="*/ 220429 w 10753706"/>
              <a:gd name="connsiteY183" fmla="*/ 1008927 h 1027260"/>
              <a:gd name="connsiteX184" fmla="*/ 114676 w 10753706"/>
              <a:gd name="connsiteY184" fmla="*/ 1007765 h 1027260"/>
              <a:gd name="connsiteX185" fmla="*/ 13470 w 10753706"/>
              <a:gd name="connsiteY185" fmla="*/ 998544 h 1027260"/>
              <a:gd name="connsiteX186" fmla="*/ 0 w 10753706"/>
              <a:gd name="connsiteY186" fmla="*/ 997355 h 1027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10753706" h="1027260">
                <a:moveTo>
                  <a:pt x="0" y="0"/>
                </a:moveTo>
                <a:lnTo>
                  <a:pt x="10753706" y="0"/>
                </a:lnTo>
                <a:lnTo>
                  <a:pt x="10748809" y="2522"/>
                </a:lnTo>
                <a:cubicBezTo>
                  <a:pt x="10744031" y="4644"/>
                  <a:pt x="10737551" y="7204"/>
                  <a:pt x="10725330" y="11977"/>
                </a:cubicBezTo>
                <a:cubicBezTo>
                  <a:pt x="10700888" y="21523"/>
                  <a:pt x="10652058" y="39304"/>
                  <a:pt x="10615423" y="52967"/>
                </a:cubicBezTo>
                <a:cubicBezTo>
                  <a:pt x="10598524" y="49017"/>
                  <a:pt x="10550674" y="61360"/>
                  <a:pt x="10533936" y="53095"/>
                </a:cubicBezTo>
                <a:cubicBezTo>
                  <a:pt x="10519435" y="55674"/>
                  <a:pt x="10480156" y="49393"/>
                  <a:pt x="10466876" y="45180"/>
                </a:cubicBezTo>
                <a:cubicBezTo>
                  <a:pt x="10443145" y="68059"/>
                  <a:pt x="10382269" y="71294"/>
                  <a:pt x="10355090" y="89741"/>
                </a:cubicBezTo>
                <a:cubicBezTo>
                  <a:pt x="10286222" y="95376"/>
                  <a:pt x="10146285" y="63529"/>
                  <a:pt x="10087145" y="66115"/>
                </a:cubicBezTo>
                <a:cubicBezTo>
                  <a:pt x="10067575" y="79584"/>
                  <a:pt x="10043111" y="68921"/>
                  <a:pt x="10015902" y="76178"/>
                </a:cubicBezTo>
                <a:cubicBezTo>
                  <a:pt x="9952302" y="84628"/>
                  <a:pt x="9893286" y="103337"/>
                  <a:pt x="9806005" y="102435"/>
                </a:cubicBezTo>
                <a:cubicBezTo>
                  <a:pt x="9782247" y="141133"/>
                  <a:pt x="9674787" y="151643"/>
                  <a:pt x="9602583" y="179170"/>
                </a:cubicBezTo>
                <a:cubicBezTo>
                  <a:pt x="9557658" y="187584"/>
                  <a:pt x="9478290" y="154235"/>
                  <a:pt x="9469719" y="174721"/>
                </a:cubicBezTo>
                <a:cubicBezTo>
                  <a:pt x="9443779" y="165070"/>
                  <a:pt x="9431317" y="185692"/>
                  <a:pt x="9408692" y="189513"/>
                </a:cubicBezTo>
                <a:cubicBezTo>
                  <a:pt x="9387154" y="183843"/>
                  <a:pt x="9380475" y="191089"/>
                  <a:pt x="9364151" y="194072"/>
                </a:cubicBezTo>
                <a:cubicBezTo>
                  <a:pt x="9354686" y="190222"/>
                  <a:pt x="9340485" y="191782"/>
                  <a:pt x="9337751" y="197579"/>
                </a:cubicBezTo>
                <a:cubicBezTo>
                  <a:pt x="9349566" y="209270"/>
                  <a:pt x="9297468" y="207714"/>
                  <a:pt x="9297166" y="216558"/>
                </a:cubicBezTo>
                <a:cubicBezTo>
                  <a:pt x="9269057" y="220999"/>
                  <a:pt x="9139630" y="221783"/>
                  <a:pt x="9123859" y="237356"/>
                </a:cubicBezTo>
                <a:cubicBezTo>
                  <a:pt x="9068176" y="249209"/>
                  <a:pt x="8975349" y="235349"/>
                  <a:pt x="8950741" y="238020"/>
                </a:cubicBezTo>
                <a:cubicBezTo>
                  <a:pt x="8916265" y="215428"/>
                  <a:pt x="8822808" y="292026"/>
                  <a:pt x="8718236" y="303148"/>
                </a:cubicBezTo>
                <a:cubicBezTo>
                  <a:pt x="8703111" y="302060"/>
                  <a:pt x="8695551" y="302792"/>
                  <a:pt x="8694011" y="308812"/>
                </a:cubicBezTo>
                <a:cubicBezTo>
                  <a:pt x="8661810" y="312764"/>
                  <a:pt x="8637956" y="329628"/>
                  <a:pt x="8611976" y="324819"/>
                </a:cubicBezTo>
                <a:cubicBezTo>
                  <a:pt x="8621849" y="336388"/>
                  <a:pt x="8562809" y="325917"/>
                  <a:pt x="8562074" y="337971"/>
                </a:cubicBezTo>
                <a:cubicBezTo>
                  <a:pt x="8543699" y="343978"/>
                  <a:pt x="8511321" y="356396"/>
                  <a:pt x="8501724" y="360865"/>
                </a:cubicBezTo>
                <a:lnTo>
                  <a:pt x="8504489" y="364790"/>
                </a:lnTo>
                <a:lnTo>
                  <a:pt x="8492774" y="366181"/>
                </a:lnTo>
                <a:lnTo>
                  <a:pt x="8466405" y="368724"/>
                </a:lnTo>
                <a:cubicBezTo>
                  <a:pt x="8455454" y="372229"/>
                  <a:pt x="8440175" y="385805"/>
                  <a:pt x="8427069" y="387211"/>
                </a:cubicBezTo>
                <a:cubicBezTo>
                  <a:pt x="8400442" y="392215"/>
                  <a:pt x="8397079" y="382989"/>
                  <a:pt x="8387766" y="377161"/>
                </a:cubicBezTo>
                <a:cubicBezTo>
                  <a:pt x="8369233" y="378548"/>
                  <a:pt x="8334756" y="390869"/>
                  <a:pt x="8315874" y="395527"/>
                </a:cubicBezTo>
                <a:cubicBezTo>
                  <a:pt x="8306664" y="400500"/>
                  <a:pt x="8272845" y="393679"/>
                  <a:pt x="8274474" y="405112"/>
                </a:cubicBezTo>
                <a:cubicBezTo>
                  <a:pt x="8255483" y="406194"/>
                  <a:pt x="8244963" y="408376"/>
                  <a:pt x="8234664" y="410219"/>
                </a:cubicBezTo>
                <a:lnTo>
                  <a:pt x="8211268" y="416791"/>
                </a:lnTo>
                <a:cubicBezTo>
                  <a:pt x="8204720" y="419941"/>
                  <a:pt x="8197411" y="422004"/>
                  <a:pt x="8188615" y="421755"/>
                </a:cubicBezTo>
                <a:lnTo>
                  <a:pt x="8179981" y="420402"/>
                </a:lnTo>
                <a:lnTo>
                  <a:pt x="8179307" y="422516"/>
                </a:lnTo>
                <a:cubicBezTo>
                  <a:pt x="8179027" y="425797"/>
                  <a:pt x="8175790" y="448341"/>
                  <a:pt x="8147929" y="450302"/>
                </a:cubicBezTo>
                <a:cubicBezTo>
                  <a:pt x="8130300" y="457967"/>
                  <a:pt x="8114933" y="461015"/>
                  <a:pt x="8089136" y="465283"/>
                </a:cubicBezTo>
                <a:cubicBezTo>
                  <a:pt x="8072810" y="465920"/>
                  <a:pt x="8069376" y="451569"/>
                  <a:pt x="8049973" y="454121"/>
                </a:cubicBezTo>
                <a:cubicBezTo>
                  <a:pt x="7974508" y="471465"/>
                  <a:pt x="8006050" y="447139"/>
                  <a:pt x="7965913" y="464415"/>
                </a:cubicBezTo>
                <a:cubicBezTo>
                  <a:pt x="7958234" y="466025"/>
                  <a:pt x="7951405" y="465800"/>
                  <a:pt x="7945093" y="464798"/>
                </a:cubicBezTo>
                <a:lnTo>
                  <a:pt x="7935335" y="462442"/>
                </a:lnTo>
                <a:lnTo>
                  <a:pt x="7904779" y="471429"/>
                </a:lnTo>
                <a:cubicBezTo>
                  <a:pt x="7889387" y="474999"/>
                  <a:pt x="7872867" y="477951"/>
                  <a:pt x="7855604" y="480199"/>
                </a:cubicBezTo>
                <a:cubicBezTo>
                  <a:pt x="7850005" y="476378"/>
                  <a:pt x="7838628" y="483595"/>
                  <a:pt x="7832630" y="485371"/>
                </a:cubicBezTo>
                <a:cubicBezTo>
                  <a:pt x="7831473" y="482645"/>
                  <a:pt x="7816623" y="482661"/>
                  <a:pt x="7812438" y="485391"/>
                </a:cubicBezTo>
                <a:cubicBezTo>
                  <a:pt x="7709470" y="505049"/>
                  <a:pt x="7759426" y="473956"/>
                  <a:pt x="7701399" y="495197"/>
                </a:cubicBezTo>
                <a:cubicBezTo>
                  <a:pt x="7690986" y="496989"/>
                  <a:pt x="7682397" y="496365"/>
                  <a:pt x="7674778" y="494723"/>
                </a:cubicBezTo>
                <a:lnTo>
                  <a:pt x="7660445" y="490194"/>
                </a:lnTo>
                <a:lnTo>
                  <a:pt x="7651781" y="493084"/>
                </a:lnTo>
                <a:cubicBezTo>
                  <a:pt x="7616113" y="496548"/>
                  <a:pt x="7603273" y="491735"/>
                  <a:pt x="7584807" y="499490"/>
                </a:cubicBezTo>
                <a:cubicBezTo>
                  <a:pt x="7549256" y="490212"/>
                  <a:pt x="7563949" y="500167"/>
                  <a:pt x="7541324" y="504184"/>
                </a:cubicBezTo>
                <a:cubicBezTo>
                  <a:pt x="7523851" y="508307"/>
                  <a:pt x="7559546" y="509825"/>
                  <a:pt x="7541756" y="512184"/>
                </a:cubicBezTo>
                <a:cubicBezTo>
                  <a:pt x="7520963" y="510864"/>
                  <a:pt x="7525755" y="520497"/>
                  <a:pt x="7503906" y="518551"/>
                </a:cubicBezTo>
                <a:cubicBezTo>
                  <a:pt x="7505924" y="510774"/>
                  <a:pt x="7464361" y="523683"/>
                  <a:pt x="7460411" y="517415"/>
                </a:cubicBezTo>
                <a:lnTo>
                  <a:pt x="7460116" y="517548"/>
                </a:lnTo>
                <a:cubicBezTo>
                  <a:pt x="7447785" y="530928"/>
                  <a:pt x="7310141" y="550568"/>
                  <a:pt x="7297810" y="563947"/>
                </a:cubicBezTo>
                <a:cubicBezTo>
                  <a:pt x="7221791" y="605698"/>
                  <a:pt x="7039072" y="646008"/>
                  <a:pt x="6946388" y="665244"/>
                </a:cubicBezTo>
                <a:cubicBezTo>
                  <a:pt x="6853704" y="684480"/>
                  <a:pt x="6804875" y="677485"/>
                  <a:pt x="6741704" y="679365"/>
                </a:cubicBezTo>
                <a:lnTo>
                  <a:pt x="6624680" y="677674"/>
                </a:lnTo>
                <a:lnTo>
                  <a:pt x="6605700" y="683566"/>
                </a:lnTo>
                <a:cubicBezTo>
                  <a:pt x="6603309" y="685184"/>
                  <a:pt x="6599550" y="685647"/>
                  <a:pt x="6576922" y="683030"/>
                </a:cubicBezTo>
                <a:cubicBezTo>
                  <a:pt x="6527275" y="698355"/>
                  <a:pt x="6440981" y="702347"/>
                  <a:pt x="6405123" y="721946"/>
                </a:cubicBezTo>
                <a:cubicBezTo>
                  <a:pt x="6407963" y="715467"/>
                  <a:pt x="6383450" y="712913"/>
                  <a:pt x="6368938" y="717341"/>
                </a:cubicBezTo>
                <a:cubicBezTo>
                  <a:pt x="6377914" y="692119"/>
                  <a:pt x="6315316" y="744281"/>
                  <a:pt x="6295102" y="729508"/>
                </a:cubicBezTo>
                <a:cubicBezTo>
                  <a:pt x="6300358" y="744473"/>
                  <a:pt x="6240070" y="776254"/>
                  <a:pt x="6202084" y="767091"/>
                </a:cubicBezTo>
                <a:cubicBezTo>
                  <a:pt x="6152826" y="774744"/>
                  <a:pt x="6122010" y="790367"/>
                  <a:pt x="6067157" y="790339"/>
                </a:cubicBezTo>
                <a:cubicBezTo>
                  <a:pt x="6066310" y="792484"/>
                  <a:pt x="6064283" y="794403"/>
                  <a:pt x="6061443" y="796151"/>
                </a:cubicBezTo>
                <a:lnTo>
                  <a:pt x="6051406" y="800684"/>
                </a:lnTo>
                <a:lnTo>
                  <a:pt x="6049097" y="800636"/>
                </a:lnTo>
                <a:cubicBezTo>
                  <a:pt x="6040408" y="801393"/>
                  <a:pt x="6036299" y="802645"/>
                  <a:pt x="6034222" y="804110"/>
                </a:cubicBezTo>
                <a:lnTo>
                  <a:pt x="6033121" y="806078"/>
                </a:lnTo>
                <a:lnTo>
                  <a:pt x="6023593" y="808842"/>
                </a:lnTo>
                <a:lnTo>
                  <a:pt x="6006639" y="815304"/>
                </a:lnTo>
                <a:lnTo>
                  <a:pt x="6001762" y="815557"/>
                </a:lnTo>
                <a:lnTo>
                  <a:pt x="5973534" y="823815"/>
                </a:lnTo>
                <a:lnTo>
                  <a:pt x="5972336" y="823476"/>
                </a:lnTo>
                <a:cubicBezTo>
                  <a:pt x="5969004" y="822901"/>
                  <a:pt x="5965329" y="822833"/>
                  <a:pt x="5960841" y="823819"/>
                </a:cubicBezTo>
                <a:cubicBezTo>
                  <a:pt x="5955860" y="815655"/>
                  <a:pt x="5953515" y="821882"/>
                  <a:pt x="5940719" y="825514"/>
                </a:cubicBezTo>
                <a:cubicBezTo>
                  <a:pt x="5930130" y="813644"/>
                  <a:pt x="5900943" y="827979"/>
                  <a:pt x="5884298" y="823806"/>
                </a:cubicBezTo>
                <a:cubicBezTo>
                  <a:pt x="5875133" y="826741"/>
                  <a:pt x="5865250" y="829630"/>
                  <a:pt x="5854779" y="832365"/>
                </a:cubicBezTo>
                <a:lnTo>
                  <a:pt x="5848382" y="833844"/>
                </a:lnTo>
                <a:lnTo>
                  <a:pt x="5848066" y="833772"/>
                </a:lnTo>
                <a:cubicBezTo>
                  <a:pt x="5846273" y="833879"/>
                  <a:pt x="5844018" y="834284"/>
                  <a:pt x="5840944" y="835132"/>
                </a:cubicBezTo>
                <a:lnTo>
                  <a:pt x="5836719" y="836539"/>
                </a:lnTo>
                <a:lnTo>
                  <a:pt x="5824311" y="839408"/>
                </a:lnTo>
                <a:lnTo>
                  <a:pt x="5818788" y="839727"/>
                </a:lnTo>
                <a:cubicBezTo>
                  <a:pt x="5797008" y="838594"/>
                  <a:pt x="5786883" y="822081"/>
                  <a:pt x="5763953" y="834282"/>
                </a:cubicBezTo>
                <a:cubicBezTo>
                  <a:pt x="5726813" y="837521"/>
                  <a:pt x="5699446" y="830949"/>
                  <a:pt x="5667748" y="840211"/>
                </a:cubicBezTo>
                <a:cubicBezTo>
                  <a:pt x="5632959" y="843205"/>
                  <a:pt x="5601436" y="842280"/>
                  <a:pt x="5573108" y="847611"/>
                </a:cubicBezTo>
                <a:cubicBezTo>
                  <a:pt x="5560030" y="845832"/>
                  <a:pt x="5549547" y="851598"/>
                  <a:pt x="5539137" y="851033"/>
                </a:cubicBezTo>
                <a:cubicBezTo>
                  <a:pt x="5528728" y="850467"/>
                  <a:pt x="5529256" y="837509"/>
                  <a:pt x="5510651" y="844215"/>
                </a:cubicBezTo>
                <a:cubicBezTo>
                  <a:pt x="5494241" y="833607"/>
                  <a:pt x="5466101" y="839171"/>
                  <a:pt x="5457331" y="839159"/>
                </a:cubicBezTo>
                <a:lnTo>
                  <a:pt x="5410613" y="834358"/>
                </a:lnTo>
                <a:lnTo>
                  <a:pt x="5370040" y="862127"/>
                </a:lnTo>
                <a:cubicBezTo>
                  <a:pt x="5357863" y="856469"/>
                  <a:pt x="5319115" y="868069"/>
                  <a:pt x="5318778" y="855310"/>
                </a:cubicBezTo>
                <a:cubicBezTo>
                  <a:pt x="5303920" y="857760"/>
                  <a:pt x="5296727" y="863736"/>
                  <a:pt x="5298645" y="855171"/>
                </a:cubicBezTo>
                <a:cubicBezTo>
                  <a:pt x="5287819" y="855897"/>
                  <a:pt x="5267444" y="857825"/>
                  <a:pt x="5253828" y="859670"/>
                </a:cubicBezTo>
                <a:lnTo>
                  <a:pt x="5216955" y="866245"/>
                </a:lnTo>
                <a:lnTo>
                  <a:pt x="5214344" y="868102"/>
                </a:lnTo>
                <a:cubicBezTo>
                  <a:pt x="5210778" y="868719"/>
                  <a:pt x="5200859" y="869042"/>
                  <a:pt x="5195561" y="869949"/>
                </a:cubicBezTo>
                <a:lnTo>
                  <a:pt x="5182555" y="873542"/>
                </a:lnTo>
                <a:cubicBezTo>
                  <a:pt x="5178496" y="875023"/>
                  <a:pt x="5175066" y="876746"/>
                  <a:pt x="5172552" y="878801"/>
                </a:cubicBezTo>
                <a:cubicBezTo>
                  <a:pt x="5121406" y="873797"/>
                  <a:pt x="5080096" y="886529"/>
                  <a:pt x="5027993" y="889666"/>
                </a:cubicBezTo>
                <a:cubicBezTo>
                  <a:pt x="4999924" y="877115"/>
                  <a:pt x="4946973" y="919452"/>
                  <a:pt x="4939844" y="934802"/>
                </a:cubicBezTo>
                <a:cubicBezTo>
                  <a:pt x="4895154" y="940701"/>
                  <a:pt x="4844006" y="928240"/>
                  <a:pt x="4792576" y="934820"/>
                </a:cubicBezTo>
                <a:lnTo>
                  <a:pt x="4602423" y="958063"/>
                </a:lnTo>
                <a:cubicBezTo>
                  <a:pt x="4488530" y="967131"/>
                  <a:pt x="4399004" y="969822"/>
                  <a:pt x="4290656" y="969152"/>
                </a:cubicBezTo>
                <a:cubicBezTo>
                  <a:pt x="4182308" y="968482"/>
                  <a:pt x="4046938" y="971167"/>
                  <a:pt x="3952334" y="954043"/>
                </a:cubicBezTo>
                <a:lnTo>
                  <a:pt x="3858560" y="948781"/>
                </a:lnTo>
                <a:lnTo>
                  <a:pt x="3846597" y="948382"/>
                </a:lnTo>
                <a:cubicBezTo>
                  <a:pt x="3807516" y="956616"/>
                  <a:pt x="3767475" y="941640"/>
                  <a:pt x="3736044" y="947759"/>
                </a:cubicBezTo>
                <a:cubicBezTo>
                  <a:pt x="3727323" y="948128"/>
                  <a:pt x="3719828" y="947771"/>
                  <a:pt x="3713136" y="946963"/>
                </a:cubicBezTo>
                <a:lnTo>
                  <a:pt x="3695939" y="943639"/>
                </a:lnTo>
                <a:lnTo>
                  <a:pt x="3694125" y="940567"/>
                </a:lnTo>
                <a:lnTo>
                  <a:pt x="3681925" y="939706"/>
                </a:lnTo>
                <a:lnTo>
                  <a:pt x="3679204" y="938926"/>
                </a:lnTo>
                <a:cubicBezTo>
                  <a:pt x="3668160" y="939028"/>
                  <a:pt x="3634193" y="940875"/>
                  <a:pt x="3615656" y="940320"/>
                </a:cubicBezTo>
                <a:cubicBezTo>
                  <a:pt x="3582626" y="936974"/>
                  <a:pt x="3593904" y="949140"/>
                  <a:pt x="3567983" y="935596"/>
                </a:cubicBezTo>
                <a:cubicBezTo>
                  <a:pt x="3504185" y="939048"/>
                  <a:pt x="3482818" y="922224"/>
                  <a:pt x="3422423" y="932129"/>
                </a:cubicBezTo>
                <a:cubicBezTo>
                  <a:pt x="3369166" y="933413"/>
                  <a:pt x="3329486" y="910108"/>
                  <a:pt x="3310925" y="911072"/>
                </a:cubicBezTo>
                <a:cubicBezTo>
                  <a:pt x="3261363" y="909787"/>
                  <a:pt x="3198415" y="933574"/>
                  <a:pt x="3139421" y="934151"/>
                </a:cubicBezTo>
                <a:cubicBezTo>
                  <a:pt x="3088799" y="931012"/>
                  <a:pt x="3038941" y="938464"/>
                  <a:pt x="2996922" y="927537"/>
                </a:cubicBezTo>
                <a:cubicBezTo>
                  <a:pt x="2992673" y="929234"/>
                  <a:pt x="2987900" y="930498"/>
                  <a:pt x="2982785" y="931453"/>
                </a:cubicBezTo>
                <a:lnTo>
                  <a:pt x="2967478" y="933397"/>
                </a:lnTo>
                <a:lnTo>
                  <a:pt x="2948552" y="932961"/>
                </a:lnTo>
                <a:lnTo>
                  <a:pt x="2944404" y="934452"/>
                </a:lnTo>
                <a:lnTo>
                  <a:pt x="2908608" y="937205"/>
                </a:lnTo>
                <a:lnTo>
                  <a:pt x="2904443" y="936455"/>
                </a:lnTo>
                <a:lnTo>
                  <a:pt x="2868935" y="938022"/>
                </a:lnTo>
                <a:lnTo>
                  <a:pt x="2868586" y="937487"/>
                </a:lnTo>
                <a:cubicBezTo>
                  <a:pt x="2866994" y="936327"/>
                  <a:pt x="2864292" y="935538"/>
                  <a:pt x="2859191" y="935503"/>
                </a:cubicBezTo>
                <a:cubicBezTo>
                  <a:pt x="2869075" y="927418"/>
                  <a:pt x="2856828" y="932364"/>
                  <a:pt x="2840915" y="932977"/>
                </a:cubicBezTo>
                <a:lnTo>
                  <a:pt x="2763509" y="921850"/>
                </a:lnTo>
                <a:lnTo>
                  <a:pt x="2756121" y="921864"/>
                </a:lnTo>
                <a:cubicBezTo>
                  <a:pt x="2756081" y="921822"/>
                  <a:pt x="2756039" y="921781"/>
                  <a:pt x="2755998" y="921739"/>
                </a:cubicBezTo>
                <a:cubicBezTo>
                  <a:pt x="2754445" y="921476"/>
                  <a:pt x="2752036" y="921380"/>
                  <a:pt x="2748255" y="921505"/>
                </a:cubicBezTo>
                <a:lnTo>
                  <a:pt x="2694601" y="915575"/>
                </a:lnTo>
                <a:cubicBezTo>
                  <a:pt x="2671223" y="919874"/>
                  <a:pt x="2666972" y="913376"/>
                  <a:pt x="2635357" y="910976"/>
                </a:cubicBezTo>
                <a:cubicBezTo>
                  <a:pt x="2621906" y="915051"/>
                  <a:pt x="2611315" y="913542"/>
                  <a:pt x="2601047" y="910263"/>
                </a:cubicBezTo>
                <a:cubicBezTo>
                  <a:pt x="2570084" y="912074"/>
                  <a:pt x="2542135" y="907435"/>
                  <a:pt x="2507482" y="906211"/>
                </a:cubicBezTo>
                <a:cubicBezTo>
                  <a:pt x="2469706" y="911437"/>
                  <a:pt x="2450920" y="901812"/>
                  <a:pt x="2413884" y="900545"/>
                </a:cubicBezTo>
                <a:cubicBezTo>
                  <a:pt x="2381338" y="909664"/>
                  <a:pt x="2387753" y="892438"/>
                  <a:pt x="2368912" y="888755"/>
                </a:cubicBezTo>
                <a:lnTo>
                  <a:pt x="2349490" y="889719"/>
                </a:lnTo>
                <a:lnTo>
                  <a:pt x="2344290" y="890584"/>
                </a:lnTo>
                <a:cubicBezTo>
                  <a:pt x="2340673" y="891041"/>
                  <a:pt x="2338228" y="891167"/>
                  <a:pt x="2336488" y="891058"/>
                </a:cubicBezTo>
                <a:lnTo>
                  <a:pt x="2329015" y="891627"/>
                </a:lnTo>
                <a:cubicBezTo>
                  <a:pt x="2316843" y="893039"/>
                  <a:pt x="2305064" y="894669"/>
                  <a:pt x="2293898" y="896431"/>
                </a:cubicBezTo>
                <a:cubicBezTo>
                  <a:pt x="2282637" y="890404"/>
                  <a:pt x="2242346" y="900851"/>
                  <a:pt x="2243927" y="888076"/>
                </a:cubicBezTo>
                <a:cubicBezTo>
                  <a:pt x="2228778" y="890081"/>
                  <a:pt x="2220725" y="895845"/>
                  <a:pt x="2223920" y="887331"/>
                </a:cubicBezTo>
                <a:cubicBezTo>
                  <a:pt x="2218877" y="887756"/>
                  <a:pt x="2215583" y="887254"/>
                  <a:pt x="2213081" y="886302"/>
                </a:cubicBezTo>
                <a:lnTo>
                  <a:pt x="2212307" y="885829"/>
                </a:lnTo>
                <a:lnTo>
                  <a:pt x="2152321" y="894418"/>
                </a:lnTo>
                <a:lnTo>
                  <a:pt x="2140985" y="895968"/>
                </a:lnTo>
                <a:lnTo>
                  <a:pt x="2121210" y="899354"/>
                </a:lnTo>
                <a:lnTo>
                  <a:pt x="2119146" y="899033"/>
                </a:lnTo>
                <a:lnTo>
                  <a:pt x="2105666" y="902240"/>
                </a:lnTo>
                <a:cubicBezTo>
                  <a:pt x="2101407" y="903601"/>
                  <a:pt x="2097735" y="905221"/>
                  <a:pt x="2094924" y="907203"/>
                </a:cubicBezTo>
                <a:cubicBezTo>
                  <a:pt x="2044793" y="900664"/>
                  <a:pt x="2001785" y="912168"/>
                  <a:pt x="1949478" y="913748"/>
                </a:cubicBezTo>
                <a:cubicBezTo>
                  <a:pt x="1891937" y="919585"/>
                  <a:pt x="1810334" y="935486"/>
                  <a:pt x="1749684" y="942223"/>
                </a:cubicBezTo>
                <a:lnTo>
                  <a:pt x="1585576" y="954170"/>
                </a:lnTo>
                <a:cubicBezTo>
                  <a:pt x="1549165" y="943719"/>
                  <a:pt x="1511425" y="950847"/>
                  <a:pt x="1476250" y="950653"/>
                </a:cubicBezTo>
                <a:cubicBezTo>
                  <a:pt x="1488515" y="961596"/>
                  <a:pt x="1432660" y="946795"/>
                  <a:pt x="1433927" y="959926"/>
                </a:cubicBezTo>
                <a:cubicBezTo>
                  <a:pt x="1427485" y="959475"/>
                  <a:pt x="1421205" y="958623"/>
                  <a:pt x="1414893" y="957671"/>
                </a:cubicBezTo>
                <a:lnTo>
                  <a:pt x="1411585" y="957179"/>
                </a:lnTo>
                <a:lnTo>
                  <a:pt x="1398896" y="957460"/>
                </a:lnTo>
                <a:lnTo>
                  <a:pt x="1394632" y="954725"/>
                </a:lnTo>
                <a:lnTo>
                  <a:pt x="1375043" y="953132"/>
                </a:lnTo>
                <a:cubicBezTo>
                  <a:pt x="1367813" y="952970"/>
                  <a:pt x="1360155" y="953305"/>
                  <a:pt x="1351876" y="954436"/>
                </a:cubicBezTo>
                <a:cubicBezTo>
                  <a:pt x="1325912" y="963028"/>
                  <a:pt x="1274459" y="952492"/>
                  <a:pt x="1242676" y="963767"/>
                </a:cubicBezTo>
                <a:cubicBezTo>
                  <a:pt x="1230276" y="966918"/>
                  <a:pt x="1216715" y="977098"/>
                  <a:pt x="1205993" y="974080"/>
                </a:cubicBezTo>
                <a:cubicBezTo>
                  <a:pt x="1174251" y="974112"/>
                  <a:pt x="1086982" y="964420"/>
                  <a:pt x="1052221" y="963954"/>
                </a:cubicBezTo>
                <a:cubicBezTo>
                  <a:pt x="1038515" y="970622"/>
                  <a:pt x="1009522" y="962342"/>
                  <a:pt x="968270" y="964761"/>
                </a:cubicBezTo>
                <a:cubicBezTo>
                  <a:pt x="943437" y="973698"/>
                  <a:pt x="900136" y="991017"/>
                  <a:pt x="874493" y="998122"/>
                </a:cubicBezTo>
                <a:cubicBezTo>
                  <a:pt x="848849" y="1005226"/>
                  <a:pt x="853424" y="1009427"/>
                  <a:pt x="814411" y="1007391"/>
                </a:cubicBezTo>
                <a:cubicBezTo>
                  <a:pt x="765926" y="1022821"/>
                  <a:pt x="732885" y="1009859"/>
                  <a:pt x="688604" y="1015631"/>
                </a:cubicBezTo>
                <a:cubicBezTo>
                  <a:pt x="638045" y="1020877"/>
                  <a:pt x="677999" y="1011556"/>
                  <a:pt x="618171" y="1027260"/>
                </a:cubicBezTo>
                <a:cubicBezTo>
                  <a:pt x="609680" y="1023165"/>
                  <a:pt x="583253" y="1020277"/>
                  <a:pt x="570379" y="1023487"/>
                </a:cubicBezTo>
                <a:cubicBezTo>
                  <a:pt x="543992" y="1022523"/>
                  <a:pt x="505183" y="1001686"/>
                  <a:pt x="482519" y="1002108"/>
                </a:cubicBezTo>
                <a:cubicBezTo>
                  <a:pt x="464011" y="1002285"/>
                  <a:pt x="495211" y="1007995"/>
                  <a:pt x="475319" y="1009922"/>
                </a:cubicBezTo>
                <a:cubicBezTo>
                  <a:pt x="450818" y="1011135"/>
                  <a:pt x="454804" y="1022539"/>
                  <a:pt x="431104" y="1009317"/>
                </a:cubicBezTo>
                <a:cubicBezTo>
                  <a:pt x="406857" y="1014651"/>
                  <a:pt x="399686" y="1008456"/>
                  <a:pt x="363782" y="1007585"/>
                </a:cubicBezTo>
                <a:cubicBezTo>
                  <a:pt x="350440" y="1012231"/>
                  <a:pt x="338145" y="1011245"/>
                  <a:pt x="325533" y="1008502"/>
                </a:cubicBezTo>
                <a:cubicBezTo>
                  <a:pt x="291944" y="1011745"/>
                  <a:pt x="259251" y="1008497"/>
                  <a:pt x="220429" y="1008927"/>
                </a:cubicBezTo>
                <a:cubicBezTo>
                  <a:pt x="180594" y="1015852"/>
                  <a:pt x="156150" y="1007265"/>
                  <a:pt x="114676" y="1007765"/>
                </a:cubicBezTo>
                <a:cubicBezTo>
                  <a:pt x="85718" y="1006195"/>
                  <a:pt x="43316" y="1001491"/>
                  <a:pt x="13470" y="998544"/>
                </a:cubicBezTo>
                <a:lnTo>
                  <a:pt x="0" y="997355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DEFE8155-6F2B-F1AD-27F1-14B6FA6325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1323" y="2612238"/>
            <a:ext cx="4143953" cy="3286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9772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782DAE7-6594-9EBC-3149-43B941416C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211A21B-C073-EF77-4509-1C63B570F9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10078523-0FD7-6E0F-5312-D8F4D08492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1766176" cy="2061837"/>
          </a:xfrm>
          <a:custGeom>
            <a:avLst/>
            <a:gdLst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13657 w 10768629"/>
              <a:gd name="connsiteY144" fmla="*/ 1730706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84330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</a:cxnLst>
            <a:rect l="l" t="t" r="r" b="b"/>
            <a:pathLst>
              <a:path w="10768629" h="1978172">
                <a:moveTo>
                  <a:pt x="0" y="0"/>
                </a:moveTo>
                <a:lnTo>
                  <a:pt x="10768629" y="0"/>
                </a:lnTo>
                <a:lnTo>
                  <a:pt x="10733254" y="31439"/>
                </a:lnTo>
                <a:lnTo>
                  <a:pt x="10727085" y="37910"/>
                </a:lnTo>
                <a:cubicBezTo>
                  <a:pt x="10712973" y="56080"/>
                  <a:pt x="10699457" y="78430"/>
                  <a:pt x="10675953" y="68623"/>
                </a:cubicBezTo>
                <a:cubicBezTo>
                  <a:pt x="10685972" y="89202"/>
                  <a:pt x="10641629" y="69781"/>
                  <a:pt x="10637091" y="90361"/>
                </a:cubicBezTo>
                <a:cubicBezTo>
                  <a:pt x="10635214" y="107005"/>
                  <a:pt x="10621323" y="104993"/>
                  <a:pt x="10610971" y="110764"/>
                </a:cubicBezTo>
                <a:cubicBezTo>
                  <a:pt x="10603980" y="127568"/>
                  <a:pt x="10551417" y="141180"/>
                  <a:pt x="10532872" y="138028"/>
                </a:cubicBezTo>
                <a:cubicBezTo>
                  <a:pt x="10480300" y="119072"/>
                  <a:pt x="10440532" y="186296"/>
                  <a:pt x="10398558" y="172911"/>
                </a:cubicBezTo>
                <a:cubicBezTo>
                  <a:pt x="10387708" y="174114"/>
                  <a:pt x="10378792" y="177646"/>
                  <a:pt x="10371128" y="182609"/>
                </a:cubicBezTo>
                <a:lnTo>
                  <a:pt x="10352178" y="199976"/>
                </a:lnTo>
                <a:lnTo>
                  <a:pt x="10351815" y="211879"/>
                </a:lnTo>
                <a:lnTo>
                  <a:pt x="10337471" y="218661"/>
                </a:lnTo>
                <a:lnTo>
                  <a:pt x="10334625" y="222351"/>
                </a:lnTo>
                <a:cubicBezTo>
                  <a:pt x="10321108" y="225227"/>
                  <a:pt x="10278615" y="228401"/>
                  <a:pt x="10256365" y="235917"/>
                </a:cubicBezTo>
                <a:cubicBezTo>
                  <a:pt x="10218136" y="258033"/>
                  <a:pt x="10224552" y="209685"/>
                  <a:pt x="10201127" y="267448"/>
                </a:cubicBezTo>
                <a:cubicBezTo>
                  <a:pt x="10121320" y="273476"/>
                  <a:pt x="10040763" y="345580"/>
                  <a:pt x="9961218" y="326720"/>
                </a:cubicBezTo>
                <a:cubicBezTo>
                  <a:pt x="9980173" y="341621"/>
                  <a:pt x="9883038" y="318484"/>
                  <a:pt x="9859715" y="355698"/>
                </a:cubicBezTo>
                <a:cubicBezTo>
                  <a:pt x="9812822" y="367758"/>
                  <a:pt x="9752089" y="383830"/>
                  <a:pt x="9679867" y="399081"/>
                </a:cubicBezTo>
                <a:cubicBezTo>
                  <a:pt x="9618357" y="415668"/>
                  <a:pt x="9525492" y="446315"/>
                  <a:pt x="9490654" y="455225"/>
                </a:cubicBezTo>
                <a:lnTo>
                  <a:pt x="9470837" y="452539"/>
                </a:lnTo>
                <a:lnTo>
                  <a:pt x="9469082" y="454891"/>
                </a:lnTo>
                <a:cubicBezTo>
                  <a:pt x="9460057" y="461184"/>
                  <a:pt x="9453495" y="461729"/>
                  <a:pt x="9448038" y="459733"/>
                </a:cubicBezTo>
                <a:lnTo>
                  <a:pt x="9396821" y="455795"/>
                </a:lnTo>
                <a:lnTo>
                  <a:pt x="9392197" y="459796"/>
                </a:lnTo>
                <a:lnTo>
                  <a:pt x="9347994" y="464462"/>
                </a:lnTo>
                <a:cubicBezTo>
                  <a:pt x="9347959" y="465155"/>
                  <a:pt x="9347925" y="465846"/>
                  <a:pt x="9347889" y="466539"/>
                </a:cubicBezTo>
                <a:cubicBezTo>
                  <a:pt x="9346648" y="471307"/>
                  <a:pt x="9343831" y="475025"/>
                  <a:pt x="9337639" y="476654"/>
                </a:cubicBezTo>
                <a:cubicBezTo>
                  <a:pt x="9354547" y="503661"/>
                  <a:pt x="9307720" y="510631"/>
                  <a:pt x="9287964" y="513052"/>
                </a:cubicBezTo>
                <a:cubicBezTo>
                  <a:pt x="9269905" y="526173"/>
                  <a:pt x="9245386" y="544358"/>
                  <a:pt x="9229283" y="555377"/>
                </a:cubicBezTo>
                <a:lnTo>
                  <a:pt x="9220274" y="557502"/>
                </a:lnTo>
                <a:cubicBezTo>
                  <a:pt x="9220250" y="557668"/>
                  <a:pt x="9220226" y="557835"/>
                  <a:pt x="9220202" y="558001"/>
                </a:cubicBezTo>
                <a:cubicBezTo>
                  <a:pt x="9218468" y="559434"/>
                  <a:pt x="9215591" y="560497"/>
                  <a:pt x="9210908" y="561147"/>
                </a:cubicBezTo>
                <a:lnTo>
                  <a:pt x="9186374" y="565502"/>
                </a:lnTo>
                <a:lnTo>
                  <a:pt x="9181058" y="569943"/>
                </a:lnTo>
                <a:lnTo>
                  <a:pt x="9167549" y="584727"/>
                </a:lnTo>
                <a:lnTo>
                  <a:pt x="9149110" y="598906"/>
                </a:lnTo>
                <a:cubicBezTo>
                  <a:pt x="9133575" y="594395"/>
                  <a:pt x="9087390" y="636567"/>
                  <a:pt x="9078556" y="644039"/>
                </a:cubicBezTo>
                <a:lnTo>
                  <a:pt x="8996399" y="690055"/>
                </a:lnTo>
                <a:cubicBezTo>
                  <a:pt x="8913147" y="777045"/>
                  <a:pt x="8867993" y="772591"/>
                  <a:pt x="8803791" y="813860"/>
                </a:cubicBezTo>
                <a:cubicBezTo>
                  <a:pt x="8745270" y="819906"/>
                  <a:pt x="8690049" y="823612"/>
                  <a:pt x="8636202" y="848463"/>
                </a:cubicBezTo>
                <a:cubicBezTo>
                  <a:pt x="8594799" y="860014"/>
                  <a:pt x="8568613" y="864779"/>
                  <a:pt x="8555372" y="883171"/>
                </a:cubicBezTo>
                <a:lnTo>
                  <a:pt x="8507229" y="901665"/>
                </a:lnTo>
                <a:lnTo>
                  <a:pt x="8428473" y="927985"/>
                </a:lnTo>
                <a:cubicBezTo>
                  <a:pt x="8428287" y="929817"/>
                  <a:pt x="8428100" y="931648"/>
                  <a:pt x="8427914" y="933480"/>
                </a:cubicBezTo>
                <a:lnTo>
                  <a:pt x="8420327" y="941984"/>
                </a:lnTo>
                <a:lnTo>
                  <a:pt x="8394729" y="948347"/>
                </a:lnTo>
                <a:lnTo>
                  <a:pt x="8380548" y="987916"/>
                </a:lnTo>
                <a:lnTo>
                  <a:pt x="8375330" y="965444"/>
                </a:lnTo>
                <a:cubicBezTo>
                  <a:pt x="8372375" y="964202"/>
                  <a:pt x="8344433" y="977378"/>
                  <a:pt x="8340796" y="980522"/>
                </a:cubicBezTo>
                <a:cubicBezTo>
                  <a:pt x="8328292" y="982128"/>
                  <a:pt x="8319237" y="991089"/>
                  <a:pt x="8304438" y="996739"/>
                </a:cubicBezTo>
                <a:cubicBezTo>
                  <a:pt x="8297193" y="1005683"/>
                  <a:pt x="8289328" y="1014568"/>
                  <a:pt x="8280929" y="1023089"/>
                </a:cubicBezTo>
                <a:lnTo>
                  <a:pt x="8275760" y="1027772"/>
                </a:lnTo>
                <a:lnTo>
                  <a:pt x="8275478" y="1027605"/>
                </a:lnTo>
                <a:cubicBezTo>
                  <a:pt x="8273970" y="1028076"/>
                  <a:pt x="8251461" y="1029408"/>
                  <a:pt x="8249003" y="1032033"/>
                </a:cubicBezTo>
                <a:lnTo>
                  <a:pt x="8203836" y="1037347"/>
                </a:lnTo>
                <a:cubicBezTo>
                  <a:pt x="8172789" y="1049890"/>
                  <a:pt x="8148166" y="1034625"/>
                  <a:pt x="8122936" y="1063113"/>
                </a:cubicBezTo>
                <a:cubicBezTo>
                  <a:pt x="8093850" y="1074757"/>
                  <a:pt x="8066781" y="1075350"/>
                  <a:pt x="8043658" y="1092746"/>
                </a:cubicBezTo>
                <a:cubicBezTo>
                  <a:pt x="8032157" y="1089174"/>
                  <a:pt x="8022145" y="1089998"/>
                  <a:pt x="8015351" y="1105478"/>
                </a:cubicBezTo>
                <a:cubicBezTo>
                  <a:pt x="7987544" y="1113006"/>
                  <a:pt x="7977708" y="1099152"/>
                  <a:pt x="7963145" y="1119346"/>
                </a:cubicBezTo>
                <a:cubicBezTo>
                  <a:pt x="7942622" y="1098880"/>
                  <a:pt x="7943760" y="1109516"/>
                  <a:pt x="7938145" y="1120225"/>
                </a:cubicBezTo>
                <a:lnTo>
                  <a:pt x="7937238" y="1121204"/>
                </a:lnTo>
                <a:lnTo>
                  <a:pt x="7934398" y="1118240"/>
                </a:lnTo>
                <a:lnTo>
                  <a:pt x="7918248" y="1124371"/>
                </a:lnTo>
                <a:lnTo>
                  <a:pt x="7914119" y="1127653"/>
                </a:lnTo>
                <a:cubicBezTo>
                  <a:pt x="7911201" y="1129547"/>
                  <a:pt x="7909169" y="1130331"/>
                  <a:pt x="7907658" y="1130350"/>
                </a:cubicBezTo>
                <a:lnTo>
                  <a:pt x="7907434" y="1130103"/>
                </a:lnTo>
                <a:lnTo>
                  <a:pt x="7901508" y="1133245"/>
                </a:lnTo>
                <a:cubicBezTo>
                  <a:pt x="7891644" y="1139271"/>
                  <a:pt x="7882185" y="1145815"/>
                  <a:pt x="7873287" y="1152609"/>
                </a:cubicBezTo>
                <a:cubicBezTo>
                  <a:pt x="7864672" y="1141906"/>
                  <a:pt x="7845199" y="1159242"/>
                  <a:pt x="7834833" y="1153868"/>
                </a:cubicBezTo>
                <a:lnTo>
                  <a:pt x="7828661" y="1139994"/>
                </a:lnTo>
                <a:lnTo>
                  <a:pt x="7823966" y="1143178"/>
                </a:lnTo>
                <a:lnTo>
                  <a:pt x="7815078" y="1151776"/>
                </a:lnTo>
                <a:cubicBezTo>
                  <a:pt x="7813692" y="1152943"/>
                  <a:pt x="7812687" y="1153116"/>
                  <a:pt x="7812026" y="1151522"/>
                </a:cubicBezTo>
                <a:cubicBezTo>
                  <a:pt x="7806555" y="1153054"/>
                  <a:pt x="7788673" y="1159989"/>
                  <a:pt x="7782249" y="1160970"/>
                </a:cubicBezTo>
                <a:lnTo>
                  <a:pt x="7773476" y="1157414"/>
                </a:lnTo>
                <a:lnTo>
                  <a:pt x="7769600" y="1157365"/>
                </a:lnTo>
                <a:lnTo>
                  <a:pt x="7752631" y="1172815"/>
                </a:lnTo>
                <a:lnTo>
                  <a:pt x="7739392" y="1192062"/>
                </a:lnTo>
                <a:lnTo>
                  <a:pt x="7677677" y="1216394"/>
                </a:lnTo>
                <a:lnTo>
                  <a:pt x="7586920" y="1261888"/>
                </a:lnTo>
                <a:cubicBezTo>
                  <a:pt x="7556723" y="1298911"/>
                  <a:pt x="7489187" y="1284518"/>
                  <a:pt x="7486100" y="1292563"/>
                </a:cubicBezTo>
                <a:cubicBezTo>
                  <a:pt x="7454875" y="1308356"/>
                  <a:pt x="7453335" y="1326361"/>
                  <a:pt x="7411323" y="1340732"/>
                </a:cubicBezTo>
                <a:cubicBezTo>
                  <a:pt x="7372519" y="1390006"/>
                  <a:pt x="7288617" y="1403664"/>
                  <a:pt x="7240698" y="1438832"/>
                </a:cubicBezTo>
                <a:cubicBezTo>
                  <a:pt x="7206467" y="1417136"/>
                  <a:pt x="7227555" y="1441678"/>
                  <a:pt x="7197675" y="1447530"/>
                </a:cubicBezTo>
                <a:cubicBezTo>
                  <a:pt x="7211601" y="1474927"/>
                  <a:pt x="7159483" y="1444981"/>
                  <a:pt x="7164788" y="1480293"/>
                </a:cubicBezTo>
                <a:cubicBezTo>
                  <a:pt x="7159184" y="1480240"/>
                  <a:pt x="7153584" y="1479075"/>
                  <a:pt x="7147929" y="1477641"/>
                </a:cubicBezTo>
                <a:lnTo>
                  <a:pt x="7144965" y="1476908"/>
                </a:lnTo>
                <a:lnTo>
                  <a:pt x="7134299" y="1479969"/>
                </a:lnTo>
                <a:lnTo>
                  <a:pt x="7129809" y="1473339"/>
                </a:lnTo>
                <a:lnTo>
                  <a:pt x="7112688" y="1472575"/>
                </a:lnTo>
                <a:cubicBezTo>
                  <a:pt x="7106506" y="1473449"/>
                  <a:pt x="7100123" y="1475741"/>
                  <a:pt x="7093470" y="1480300"/>
                </a:cubicBezTo>
                <a:cubicBezTo>
                  <a:pt x="7079039" y="1501274"/>
                  <a:pt x="7048991" y="1495718"/>
                  <a:pt x="7025034" y="1506934"/>
                </a:cubicBezTo>
                <a:lnTo>
                  <a:pt x="7014783" y="1515868"/>
                </a:lnTo>
                <a:lnTo>
                  <a:pt x="6979706" y="1523511"/>
                </a:lnTo>
                <a:lnTo>
                  <a:pt x="6977890" y="1525793"/>
                </a:lnTo>
                <a:cubicBezTo>
                  <a:pt x="6971996" y="1527914"/>
                  <a:pt x="6959488" y="1529941"/>
                  <a:pt x="6944339" y="1536237"/>
                </a:cubicBezTo>
                <a:lnTo>
                  <a:pt x="6886996" y="1563569"/>
                </a:lnTo>
                <a:lnTo>
                  <a:pt x="6874510" y="1558469"/>
                </a:lnTo>
                <a:lnTo>
                  <a:pt x="6871943" y="1554651"/>
                </a:lnTo>
                <a:lnTo>
                  <a:pt x="6856174" y="1562024"/>
                </a:lnTo>
                <a:lnTo>
                  <a:pt x="6842321" y="1560554"/>
                </a:lnTo>
                <a:lnTo>
                  <a:pt x="6832713" y="1569357"/>
                </a:lnTo>
                <a:lnTo>
                  <a:pt x="6816351" y="1571495"/>
                </a:lnTo>
                <a:cubicBezTo>
                  <a:pt x="6810216" y="1571510"/>
                  <a:pt x="6803310" y="1571324"/>
                  <a:pt x="6795800" y="1572010"/>
                </a:cubicBezTo>
                <a:lnTo>
                  <a:pt x="6777546" y="1568661"/>
                </a:lnTo>
                <a:lnTo>
                  <a:pt x="6751528" y="1574143"/>
                </a:lnTo>
                <a:cubicBezTo>
                  <a:pt x="6731455" y="1578562"/>
                  <a:pt x="6712054" y="1582098"/>
                  <a:pt x="6691966" y="1582255"/>
                </a:cubicBezTo>
                <a:cubicBezTo>
                  <a:pt x="6677921" y="1590738"/>
                  <a:pt x="6663787" y="1595441"/>
                  <a:pt x="6646941" y="1588471"/>
                </a:cubicBezTo>
                <a:cubicBezTo>
                  <a:pt x="6605135" y="1597971"/>
                  <a:pt x="6598373" y="1612583"/>
                  <a:pt x="6568576" y="1606488"/>
                </a:cubicBezTo>
                <a:cubicBezTo>
                  <a:pt x="6562510" y="1614734"/>
                  <a:pt x="6558067" y="1619360"/>
                  <a:pt x="6554358" y="1621701"/>
                </a:cubicBezTo>
                <a:cubicBezTo>
                  <a:pt x="6543227" y="1628727"/>
                  <a:pt x="6538724" y="1615196"/>
                  <a:pt x="6516968" y="1617195"/>
                </a:cubicBezTo>
                <a:cubicBezTo>
                  <a:pt x="6493173" y="1617368"/>
                  <a:pt x="6528193" y="1598652"/>
                  <a:pt x="6506479" y="1602227"/>
                </a:cubicBezTo>
                <a:cubicBezTo>
                  <a:pt x="6486674" y="1613929"/>
                  <a:pt x="6478484" y="1593997"/>
                  <a:pt x="6458436" y="1607332"/>
                </a:cubicBezTo>
                <a:cubicBezTo>
                  <a:pt x="6471168" y="1620800"/>
                  <a:pt x="6410323" y="1615478"/>
                  <a:pt x="6414786" y="1628815"/>
                </a:cubicBezTo>
                <a:cubicBezTo>
                  <a:pt x="6385942" y="1615041"/>
                  <a:pt x="6386569" y="1640238"/>
                  <a:pt x="6357085" y="1640846"/>
                </a:cubicBezTo>
                <a:cubicBezTo>
                  <a:pt x="6341163" y="1636809"/>
                  <a:pt x="6331497" y="1637754"/>
                  <a:pt x="6322636" y="1648213"/>
                </a:cubicBezTo>
                <a:cubicBezTo>
                  <a:pt x="6248448" y="1627802"/>
                  <a:pt x="6286748" y="1654976"/>
                  <a:pt x="6226172" y="1654676"/>
                </a:cubicBezTo>
                <a:lnTo>
                  <a:pt x="6221217" y="1654506"/>
                </a:lnTo>
                <a:lnTo>
                  <a:pt x="6204956" y="1664280"/>
                </a:lnTo>
                <a:cubicBezTo>
                  <a:pt x="6204728" y="1665114"/>
                  <a:pt x="6204498" y="1665947"/>
                  <a:pt x="6204270" y="1666782"/>
                </a:cubicBezTo>
                <a:lnTo>
                  <a:pt x="6143810" y="1661963"/>
                </a:lnTo>
                <a:lnTo>
                  <a:pt x="6136560" y="1665728"/>
                </a:lnTo>
                <a:lnTo>
                  <a:pt x="6096155" y="1656951"/>
                </a:lnTo>
                <a:lnTo>
                  <a:pt x="6075812" y="1655422"/>
                </a:lnTo>
                <a:lnTo>
                  <a:pt x="6039495" y="1649680"/>
                </a:lnTo>
                <a:lnTo>
                  <a:pt x="6036523" y="1652121"/>
                </a:lnTo>
                <a:lnTo>
                  <a:pt x="6029328" y="1649904"/>
                </a:lnTo>
                <a:lnTo>
                  <a:pt x="6024075" y="1652779"/>
                </a:lnTo>
                <a:lnTo>
                  <a:pt x="6018085" y="1652030"/>
                </a:lnTo>
                <a:cubicBezTo>
                  <a:pt x="6006658" y="1653831"/>
                  <a:pt x="5968194" y="1662035"/>
                  <a:pt x="5955513" y="1663584"/>
                </a:cubicBezTo>
                <a:lnTo>
                  <a:pt x="5941996" y="1661326"/>
                </a:lnTo>
                <a:lnTo>
                  <a:pt x="5931789" y="1669915"/>
                </a:lnTo>
                <a:lnTo>
                  <a:pt x="5888686" y="1672175"/>
                </a:lnTo>
                <a:lnTo>
                  <a:pt x="5873794" y="1665454"/>
                </a:lnTo>
                <a:lnTo>
                  <a:pt x="5860022" y="1660635"/>
                </a:lnTo>
                <a:lnTo>
                  <a:pt x="5858237" y="1660649"/>
                </a:lnTo>
                <a:lnTo>
                  <a:pt x="5840319" y="1660798"/>
                </a:lnTo>
                <a:lnTo>
                  <a:pt x="5806984" y="1661075"/>
                </a:lnTo>
                <a:cubicBezTo>
                  <a:pt x="5785708" y="1661533"/>
                  <a:pt x="5764126" y="1662974"/>
                  <a:pt x="5742351" y="1667489"/>
                </a:cubicBezTo>
                <a:cubicBezTo>
                  <a:pt x="5659069" y="1645168"/>
                  <a:pt x="5615134" y="1706361"/>
                  <a:pt x="5521171" y="1671626"/>
                </a:cubicBezTo>
                <a:cubicBezTo>
                  <a:pt x="5491803" y="1671296"/>
                  <a:pt x="5498089" y="1662666"/>
                  <a:pt x="5457384" y="1683952"/>
                </a:cubicBezTo>
                <a:cubicBezTo>
                  <a:pt x="5356959" y="1699287"/>
                  <a:pt x="5078905" y="1774579"/>
                  <a:pt x="4950070" y="1748401"/>
                </a:cubicBezTo>
                <a:cubicBezTo>
                  <a:pt x="4918276" y="1752255"/>
                  <a:pt x="4891043" y="1756936"/>
                  <a:pt x="4872172" y="1757222"/>
                </a:cubicBezTo>
                <a:lnTo>
                  <a:pt x="4809524" y="1761033"/>
                </a:lnTo>
                <a:cubicBezTo>
                  <a:pt x="4791324" y="1772975"/>
                  <a:pt x="4777258" y="1754591"/>
                  <a:pt x="4759058" y="1766533"/>
                </a:cubicBezTo>
                <a:cubicBezTo>
                  <a:pt x="4747481" y="1770744"/>
                  <a:pt x="4734604" y="1772921"/>
                  <a:pt x="4719749" y="1771811"/>
                </a:cubicBezTo>
                <a:cubicBezTo>
                  <a:pt x="4671168" y="1780243"/>
                  <a:pt x="4634134" y="1775931"/>
                  <a:pt x="4568686" y="1786141"/>
                </a:cubicBezTo>
                <a:cubicBezTo>
                  <a:pt x="4544667" y="1777910"/>
                  <a:pt x="4432547" y="1778168"/>
                  <a:pt x="4418751" y="1796932"/>
                </a:cubicBezTo>
                <a:cubicBezTo>
                  <a:pt x="4403360" y="1801488"/>
                  <a:pt x="4385278" y="1795746"/>
                  <a:pt x="4378377" y="1815528"/>
                </a:cubicBezTo>
                <a:cubicBezTo>
                  <a:pt x="4366870" y="1839461"/>
                  <a:pt x="4337372" y="1814003"/>
                  <a:pt x="4320575" y="1832722"/>
                </a:cubicBezTo>
                <a:cubicBezTo>
                  <a:pt x="4277898" y="1857053"/>
                  <a:pt x="4243945" y="1846759"/>
                  <a:pt x="4211935" y="1860177"/>
                </a:cubicBezTo>
                <a:cubicBezTo>
                  <a:pt x="4181519" y="1859584"/>
                  <a:pt x="4171342" y="1859762"/>
                  <a:pt x="4101228" y="1868717"/>
                </a:cubicBezTo>
                <a:cubicBezTo>
                  <a:pt x="4080159" y="1876188"/>
                  <a:pt x="4039427" y="1877381"/>
                  <a:pt x="3973223" y="1881015"/>
                </a:cubicBezTo>
                <a:cubicBezTo>
                  <a:pt x="3971330" y="1884974"/>
                  <a:pt x="3952843" y="1879225"/>
                  <a:pt x="3900992" y="1880603"/>
                </a:cubicBezTo>
                <a:cubicBezTo>
                  <a:pt x="3849141" y="1881981"/>
                  <a:pt x="3740060" y="1895686"/>
                  <a:pt x="3662119" y="1889285"/>
                </a:cubicBezTo>
                <a:cubicBezTo>
                  <a:pt x="3565155" y="1881322"/>
                  <a:pt x="3613412" y="1915150"/>
                  <a:pt x="3496919" y="1873180"/>
                </a:cubicBezTo>
                <a:cubicBezTo>
                  <a:pt x="3488062" y="1895719"/>
                  <a:pt x="3474293" y="1876288"/>
                  <a:pt x="3449433" y="1889681"/>
                </a:cubicBezTo>
                <a:cubicBezTo>
                  <a:pt x="3406553" y="1891629"/>
                  <a:pt x="3413217" y="1897797"/>
                  <a:pt x="3369766" y="1916653"/>
                </a:cubicBezTo>
                <a:cubicBezTo>
                  <a:pt x="3338805" y="1929531"/>
                  <a:pt x="3289487" y="1928617"/>
                  <a:pt x="3269672" y="1938036"/>
                </a:cubicBezTo>
                <a:lnTo>
                  <a:pt x="3224897" y="1943733"/>
                </a:lnTo>
                <a:cubicBezTo>
                  <a:pt x="3188693" y="1949271"/>
                  <a:pt x="3178540" y="1909145"/>
                  <a:pt x="3161463" y="1946591"/>
                </a:cubicBezTo>
                <a:lnTo>
                  <a:pt x="3112044" y="1935614"/>
                </a:lnTo>
                <a:lnTo>
                  <a:pt x="3069716" y="1930463"/>
                </a:lnTo>
                <a:cubicBezTo>
                  <a:pt x="3049937" y="1924285"/>
                  <a:pt x="3047816" y="1925644"/>
                  <a:pt x="3005773" y="1915878"/>
                </a:cubicBezTo>
                <a:cubicBezTo>
                  <a:pt x="2978838" y="1921092"/>
                  <a:pt x="2967972" y="1927319"/>
                  <a:pt x="2897201" y="1926772"/>
                </a:cubicBezTo>
                <a:lnTo>
                  <a:pt x="2783891" y="1931749"/>
                </a:lnTo>
                <a:cubicBezTo>
                  <a:pt x="2753098" y="1932794"/>
                  <a:pt x="2731621" y="1915151"/>
                  <a:pt x="2712447" y="1933044"/>
                </a:cubicBezTo>
                <a:cubicBezTo>
                  <a:pt x="2621923" y="1990472"/>
                  <a:pt x="2637976" y="1949546"/>
                  <a:pt x="2560151" y="1963609"/>
                </a:cubicBezTo>
                <a:cubicBezTo>
                  <a:pt x="2472084" y="1973456"/>
                  <a:pt x="2423631" y="1962133"/>
                  <a:pt x="2367221" y="1971884"/>
                </a:cubicBezTo>
                <a:cubicBezTo>
                  <a:pt x="2355331" y="1950582"/>
                  <a:pt x="2295649" y="1950006"/>
                  <a:pt x="2272130" y="1961162"/>
                </a:cubicBezTo>
                <a:cubicBezTo>
                  <a:pt x="2229336" y="1964326"/>
                  <a:pt x="2232627" y="1943953"/>
                  <a:pt x="2189404" y="1978172"/>
                </a:cubicBezTo>
                <a:cubicBezTo>
                  <a:pt x="2153824" y="1968017"/>
                  <a:pt x="2114605" y="1969166"/>
                  <a:pt x="2077704" y="1965002"/>
                </a:cubicBezTo>
                <a:cubicBezTo>
                  <a:pt x="2053064" y="1962036"/>
                  <a:pt x="2051584" y="1971011"/>
                  <a:pt x="2033299" y="1969042"/>
                </a:cubicBezTo>
                <a:cubicBezTo>
                  <a:pt x="2015014" y="1967073"/>
                  <a:pt x="1998956" y="1958903"/>
                  <a:pt x="1967996" y="1953187"/>
                </a:cubicBezTo>
                <a:cubicBezTo>
                  <a:pt x="1924117" y="1970917"/>
                  <a:pt x="1915668" y="1940297"/>
                  <a:pt x="1855805" y="1926082"/>
                </a:cubicBezTo>
                <a:cubicBezTo>
                  <a:pt x="1830663" y="1943732"/>
                  <a:pt x="1810564" y="1935694"/>
                  <a:pt x="1790957" y="1919460"/>
                </a:cubicBezTo>
                <a:cubicBezTo>
                  <a:pt x="1732588" y="1924884"/>
                  <a:pt x="1679506" y="1900619"/>
                  <a:pt x="1613978" y="1891581"/>
                </a:cubicBezTo>
                <a:cubicBezTo>
                  <a:pt x="1542961" y="1912227"/>
                  <a:pt x="1506863" y="1865666"/>
                  <a:pt x="1436831" y="1856201"/>
                </a:cubicBezTo>
                <a:cubicBezTo>
                  <a:pt x="1409149" y="1862955"/>
                  <a:pt x="1416370" y="1829853"/>
                  <a:pt x="1357365" y="1832140"/>
                </a:cubicBezTo>
                <a:cubicBezTo>
                  <a:pt x="1285880" y="1811785"/>
                  <a:pt x="1273193" y="1786872"/>
                  <a:pt x="1232341" y="1785942"/>
                </a:cubicBezTo>
                <a:cubicBezTo>
                  <a:pt x="1223903" y="1792798"/>
                  <a:pt x="1160576" y="1793911"/>
                  <a:pt x="1162595" y="1784330"/>
                </a:cubicBezTo>
                <a:cubicBezTo>
                  <a:pt x="1153167" y="1787110"/>
                  <a:pt x="1122206" y="1805077"/>
                  <a:pt x="1120257" y="1789615"/>
                </a:cubicBezTo>
                <a:cubicBezTo>
                  <a:pt x="1073149" y="1786750"/>
                  <a:pt x="1034361" y="1768718"/>
                  <a:pt x="991903" y="1786741"/>
                </a:cubicBezTo>
                <a:cubicBezTo>
                  <a:pt x="966383" y="1781126"/>
                  <a:pt x="949501" y="1800915"/>
                  <a:pt x="883960" y="1809389"/>
                </a:cubicBezTo>
                <a:cubicBezTo>
                  <a:pt x="836064" y="1808194"/>
                  <a:pt x="826980" y="1826610"/>
                  <a:pt x="766531" y="1805053"/>
                </a:cubicBezTo>
                <a:cubicBezTo>
                  <a:pt x="732778" y="1801141"/>
                  <a:pt x="694055" y="1787044"/>
                  <a:pt x="669779" y="1800537"/>
                </a:cubicBezTo>
                <a:cubicBezTo>
                  <a:pt x="645252" y="1794709"/>
                  <a:pt x="563495" y="1813232"/>
                  <a:pt x="523898" y="1811085"/>
                </a:cubicBezTo>
                <a:cubicBezTo>
                  <a:pt x="457555" y="1798530"/>
                  <a:pt x="395227" y="1824052"/>
                  <a:pt x="360251" y="1830735"/>
                </a:cubicBezTo>
                <a:cubicBezTo>
                  <a:pt x="313564" y="1825583"/>
                  <a:pt x="298281" y="1811622"/>
                  <a:pt x="255207" y="1818275"/>
                </a:cubicBezTo>
                <a:cubicBezTo>
                  <a:pt x="206572" y="1839769"/>
                  <a:pt x="160277" y="1836800"/>
                  <a:pt x="101803" y="1870647"/>
                </a:cubicBezTo>
                <a:cubicBezTo>
                  <a:pt x="85849" y="1910002"/>
                  <a:pt x="27997" y="1845258"/>
                  <a:pt x="25397" y="1888443"/>
                </a:cubicBezTo>
                <a:cubicBezTo>
                  <a:pt x="19096" y="1881154"/>
                  <a:pt x="11260" y="1878398"/>
                  <a:pt x="2370" y="1878311"/>
                </a:cubicBezTo>
                <a:lnTo>
                  <a:pt x="0" y="1878785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FFC43FAB-7233-38B4-B54C-03DE5DED1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4" y="609597"/>
            <a:ext cx="9392421" cy="1330841"/>
          </a:xfrm>
        </p:spPr>
        <p:txBody>
          <a:bodyPr>
            <a:normAutofit/>
          </a:bodyPr>
          <a:lstStyle/>
          <a:p>
            <a:r>
              <a:rPr lang="en-US" b="1" dirty="0"/>
              <a:t>Ekonomi</a:t>
            </a:r>
            <a:br>
              <a:rPr lang="en-US" dirty="0"/>
            </a:br>
            <a:endParaRPr lang="sv-SE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238E5BA-A7AD-D122-4102-62AEEA963F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7033" y="2550035"/>
            <a:ext cx="5353771" cy="1640964"/>
          </a:xfrm>
        </p:spPr>
        <p:txBody>
          <a:bodyPr>
            <a:normAutofit/>
          </a:bodyPr>
          <a:lstStyle/>
          <a:p>
            <a:r>
              <a:rPr lang="en-US" sz="2000" dirty="0" err="1"/>
              <a:t>Klubben</a:t>
            </a:r>
            <a:r>
              <a:rPr lang="en-US" sz="2000" dirty="0"/>
              <a:t> </a:t>
            </a:r>
            <a:r>
              <a:rPr lang="en-US" sz="2000" dirty="0" err="1"/>
              <a:t>har</a:t>
            </a:r>
            <a:r>
              <a:rPr lang="en-US" sz="2000" dirty="0"/>
              <a:t> </a:t>
            </a:r>
            <a:r>
              <a:rPr lang="en-US" sz="2000" dirty="0" err="1"/>
              <a:t>historiskt</a:t>
            </a:r>
            <a:r>
              <a:rPr lang="en-US" sz="2000" dirty="0"/>
              <a:t> inga </a:t>
            </a:r>
            <a:r>
              <a:rPr lang="en-US" sz="2000" dirty="0" err="1"/>
              <a:t>sparade</a:t>
            </a:r>
            <a:r>
              <a:rPr lang="en-US" sz="2000" dirty="0"/>
              <a:t> </a:t>
            </a:r>
            <a:r>
              <a:rPr lang="en-US" sz="2000" dirty="0" err="1"/>
              <a:t>pengar</a:t>
            </a:r>
            <a:endParaRPr lang="en-US" sz="2000" dirty="0"/>
          </a:p>
          <a:p>
            <a:r>
              <a:rPr lang="en-US" sz="2000" dirty="0"/>
              <a:t>Vi ligger </a:t>
            </a:r>
            <a:r>
              <a:rPr lang="en-US" sz="2000" dirty="0" err="1"/>
              <a:t>på</a:t>
            </a:r>
            <a:r>
              <a:rPr lang="en-US" sz="2000" dirty="0"/>
              <a:t> </a:t>
            </a:r>
            <a:r>
              <a:rPr lang="en-US" sz="2000" dirty="0" err="1"/>
              <a:t>ett</a:t>
            </a:r>
            <a:r>
              <a:rPr lang="en-US" sz="2000" dirty="0"/>
              <a:t> </a:t>
            </a:r>
            <a:r>
              <a:rPr lang="en-US" sz="2000" dirty="0" err="1"/>
              <a:t>underskott</a:t>
            </a:r>
            <a:r>
              <a:rPr lang="en-US" sz="2000" dirty="0"/>
              <a:t> tot -1 841 993 </a:t>
            </a:r>
            <a:r>
              <a:rPr lang="en-US" sz="2000" dirty="0" err="1"/>
              <a:t>kr</a:t>
            </a:r>
            <a:endParaRPr lang="en-US" sz="2000" dirty="0"/>
          </a:p>
          <a:p>
            <a:r>
              <a:rPr lang="en-US" sz="2000" dirty="0" err="1"/>
              <a:t>Positivt</a:t>
            </a:r>
            <a:r>
              <a:rPr lang="en-US" sz="2000" dirty="0"/>
              <a:t> </a:t>
            </a:r>
            <a:r>
              <a:rPr lang="en-US" sz="2000" dirty="0" err="1"/>
              <a:t>resultat</a:t>
            </a:r>
            <a:r>
              <a:rPr lang="en-US" sz="2000" dirty="0"/>
              <a:t> 2024 och 2025 </a:t>
            </a:r>
          </a:p>
        </p:txBody>
      </p:sp>
      <p:pic>
        <p:nvPicPr>
          <p:cNvPr id="4" name="Platshållare för innehåll 3">
            <a:extLst>
              <a:ext uri="{FF2B5EF4-FFF2-40B4-BE49-F238E27FC236}">
                <a16:creationId xmlns:a16="http://schemas.microsoft.com/office/drawing/2014/main" id="{6C4DFB90-A56E-AE56-FAEE-EB3BAE8FEE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9367" y="3176998"/>
            <a:ext cx="4788505" cy="1771746"/>
          </a:xfrm>
          <a:prstGeom prst="rect">
            <a:avLst/>
          </a:prstGeom>
        </p:spPr>
      </p:pic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061611E8-BDC0-890A-3165-BE2E23541A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81624" y="6209414"/>
            <a:ext cx="6810375" cy="648586"/>
          </a:xfrm>
          <a:custGeom>
            <a:avLst/>
            <a:gdLst>
              <a:gd name="connsiteX0" fmla="*/ 0 w 10753706"/>
              <a:gd name="connsiteY0" fmla="*/ 0 h 1027260"/>
              <a:gd name="connsiteX1" fmla="*/ 10753706 w 10753706"/>
              <a:gd name="connsiteY1" fmla="*/ 0 h 1027260"/>
              <a:gd name="connsiteX2" fmla="*/ 10748809 w 10753706"/>
              <a:gd name="connsiteY2" fmla="*/ 2522 h 1027260"/>
              <a:gd name="connsiteX3" fmla="*/ 10725330 w 10753706"/>
              <a:gd name="connsiteY3" fmla="*/ 11977 h 1027260"/>
              <a:gd name="connsiteX4" fmla="*/ 10615423 w 10753706"/>
              <a:gd name="connsiteY4" fmla="*/ 52967 h 1027260"/>
              <a:gd name="connsiteX5" fmla="*/ 10533936 w 10753706"/>
              <a:gd name="connsiteY5" fmla="*/ 53095 h 1027260"/>
              <a:gd name="connsiteX6" fmla="*/ 10466876 w 10753706"/>
              <a:gd name="connsiteY6" fmla="*/ 45180 h 1027260"/>
              <a:gd name="connsiteX7" fmla="*/ 10355090 w 10753706"/>
              <a:gd name="connsiteY7" fmla="*/ 89741 h 1027260"/>
              <a:gd name="connsiteX8" fmla="*/ 10087145 w 10753706"/>
              <a:gd name="connsiteY8" fmla="*/ 66115 h 1027260"/>
              <a:gd name="connsiteX9" fmla="*/ 10015902 w 10753706"/>
              <a:gd name="connsiteY9" fmla="*/ 76178 h 1027260"/>
              <a:gd name="connsiteX10" fmla="*/ 9806005 w 10753706"/>
              <a:gd name="connsiteY10" fmla="*/ 102435 h 1027260"/>
              <a:gd name="connsiteX11" fmla="*/ 9602583 w 10753706"/>
              <a:gd name="connsiteY11" fmla="*/ 179170 h 1027260"/>
              <a:gd name="connsiteX12" fmla="*/ 9469719 w 10753706"/>
              <a:gd name="connsiteY12" fmla="*/ 174721 h 1027260"/>
              <a:gd name="connsiteX13" fmla="*/ 9408692 w 10753706"/>
              <a:gd name="connsiteY13" fmla="*/ 189513 h 1027260"/>
              <a:gd name="connsiteX14" fmla="*/ 9364151 w 10753706"/>
              <a:gd name="connsiteY14" fmla="*/ 194072 h 1027260"/>
              <a:gd name="connsiteX15" fmla="*/ 9337751 w 10753706"/>
              <a:gd name="connsiteY15" fmla="*/ 197579 h 1027260"/>
              <a:gd name="connsiteX16" fmla="*/ 9297166 w 10753706"/>
              <a:gd name="connsiteY16" fmla="*/ 216558 h 1027260"/>
              <a:gd name="connsiteX17" fmla="*/ 9123859 w 10753706"/>
              <a:gd name="connsiteY17" fmla="*/ 237356 h 1027260"/>
              <a:gd name="connsiteX18" fmla="*/ 8950741 w 10753706"/>
              <a:gd name="connsiteY18" fmla="*/ 238020 h 1027260"/>
              <a:gd name="connsiteX19" fmla="*/ 8718236 w 10753706"/>
              <a:gd name="connsiteY19" fmla="*/ 303148 h 1027260"/>
              <a:gd name="connsiteX20" fmla="*/ 8694011 w 10753706"/>
              <a:gd name="connsiteY20" fmla="*/ 308812 h 1027260"/>
              <a:gd name="connsiteX21" fmla="*/ 8611976 w 10753706"/>
              <a:gd name="connsiteY21" fmla="*/ 324819 h 1027260"/>
              <a:gd name="connsiteX22" fmla="*/ 8562074 w 10753706"/>
              <a:gd name="connsiteY22" fmla="*/ 337971 h 1027260"/>
              <a:gd name="connsiteX23" fmla="*/ 8501724 w 10753706"/>
              <a:gd name="connsiteY23" fmla="*/ 360865 h 1027260"/>
              <a:gd name="connsiteX24" fmla="*/ 8504489 w 10753706"/>
              <a:gd name="connsiteY24" fmla="*/ 364790 h 1027260"/>
              <a:gd name="connsiteX25" fmla="*/ 8492774 w 10753706"/>
              <a:gd name="connsiteY25" fmla="*/ 366181 h 1027260"/>
              <a:gd name="connsiteX26" fmla="*/ 8466405 w 10753706"/>
              <a:gd name="connsiteY26" fmla="*/ 368724 h 1027260"/>
              <a:gd name="connsiteX27" fmla="*/ 8427069 w 10753706"/>
              <a:gd name="connsiteY27" fmla="*/ 387211 h 1027260"/>
              <a:gd name="connsiteX28" fmla="*/ 8387766 w 10753706"/>
              <a:gd name="connsiteY28" fmla="*/ 377161 h 1027260"/>
              <a:gd name="connsiteX29" fmla="*/ 8315874 w 10753706"/>
              <a:gd name="connsiteY29" fmla="*/ 395527 h 1027260"/>
              <a:gd name="connsiteX30" fmla="*/ 8274474 w 10753706"/>
              <a:gd name="connsiteY30" fmla="*/ 405112 h 1027260"/>
              <a:gd name="connsiteX31" fmla="*/ 8234664 w 10753706"/>
              <a:gd name="connsiteY31" fmla="*/ 410219 h 1027260"/>
              <a:gd name="connsiteX32" fmla="*/ 8211268 w 10753706"/>
              <a:gd name="connsiteY32" fmla="*/ 416791 h 1027260"/>
              <a:gd name="connsiteX33" fmla="*/ 8188615 w 10753706"/>
              <a:gd name="connsiteY33" fmla="*/ 421755 h 1027260"/>
              <a:gd name="connsiteX34" fmla="*/ 8179981 w 10753706"/>
              <a:gd name="connsiteY34" fmla="*/ 420402 h 1027260"/>
              <a:gd name="connsiteX35" fmla="*/ 8179307 w 10753706"/>
              <a:gd name="connsiteY35" fmla="*/ 422516 h 1027260"/>
              <a:gd name="connsiteX36" fmla="*/ 8147929 w 10753706"/>
              <a:gd name="connsiteY36" fmla="*/ 450302 h 1027260"/>
              <a:gd name="connsiteX37" fmla="*/ 8089136 w 10753706"/>
              <a:gd name="connsiteY37" fmla="*/ 465283 h 1027260"/>
              <a:gd name="connsiteX38" fmla="*/ 8049973 w 10753706"/>
              <a:gd name="connsiteY38" fmla="*/ 454121 h 1027260"/>
              <a:gd name="connsiteX39" fmla="*/ 7965913 w 10753706"/>
              <a:gd name="connsiteY39" fmla="*/ 464415 h 1027260"/>
              <a:gd name="connsiteX40" fmla="*/ 7945093 w 10753706"/>
              <a:gd name="connsiteY40" fmla="*/ 464798 h 1027260"/>
              <a:gd name="connsiteX41" fmla="*/ 7935335 w 10753706"/>
              <a:gd name="connsiteY41" fmla="*/ 462442 h 1027260"/>
              <a:gd name="connsiteX42" fmla="*/ 7904779 w 10753706"/>
              <a:gd name="connsiteY42" fmla="*/ 471429 h 1027260"/>
              <a:gd name="connsiteX43" fmla="*/ 7855604 w 10753706"/>
              <a:gd name="connsiteY43" fmla="*/ 480199 h 1027260"/>
              <a:gd name="connsiteX44" fmla="*/ 7832630 w 10753706"/>
              <a:gd name="connsiteY44" fmla="*/ 485371 h 1027260"/>
              <a:gd name="connsiteX45" fmla="*/ 7812438 w 10753706"/>
              <a:gd name="connsiteY45" fmla="*/ 485391 h 1027260"/>
              <a:gd name="connsiteX46" fmla="*/ 7701399 w 10753706"/>
              <a:gd name="connsiteY46" fmla="*/ 495197 h 1027260"/>
              <a:gd name="connsiteX47" fmla="*/ 7674778 w 10753706"/>
              <a:gd name="connsiteY47" fmla="*/ 494723 h 1027260"/>
              <a:gd name="connsiteX48" fmla="*/ 7660445 w 10753706"/>
              <a:gd name="connsiteY48" fmla="*/ 490194 h 1027260"/>
              <a:gd name="connsiteX49" fmla="*/ 7651781 w 10753706"/>
              <a:gd name="connsiteY49" fmla="*/ 493084 h 1027260"/>
              <a:gd name="connsiteX50" fmla="*/ 7584807 w 10753706"/>
              <a:gd name="connsiteY50" fmla="*/ 499490 h 1027260"/>
              <a:gd name="connsiteX51" fmla="*/ 7541324 w 10753706"/>
              <a:gd name="connsiteY51" fmla="*/ 504184 h 1027260"/>
              <a:gd name="connsiteX52" fmla="*/ 7541756 w 10753706"/>
              <a:gd name="connsiteY52" fmla="*/ 512184 h 1027260"/>
              <a:gd name="connsiteX53" fmla="*/ 7503906 w 10753706"/>
              <a:gd name="connsiteY53" fmla="*/ 518551 h 1027260"/>
              <a:gd name="connsiteX54" fmla="*/ 7460411 w 10753706"/>
              <a:gd name="connsiteY54" fmla="*/ 517415 h 1027260"/>
              <a:gd name="connsiteX55" fmla="*/ 7460116 w 10753706"/>
              <a:gd name="connsiteY55" fmla="*/ 517548 h 1027260"/>
              <a:gd name="connsiteX56" fmla="*/ 7297810 w 10753706"/>
              <a:gd name="connsiteY56" fmla="*/ 563947 h 1027260"/>
              <a:gd name="connsiteX57" fmla="*/ 6946388 w 10753706"/>
              <a:gd name="connsiteY57" fmla="*/ 665244 h 1027260"/>
              <a:gd name="connsiteX58" fmla="*/ 6741704 w 10753706"/>
              <a:gd name="connsiteY58" fmla="*/ 679365 h 1027260"/>
              <a:gd name="connsiteX59" fmla="*/ 6624680 w 10753706"/>
              <a:gd name="connsiteY59" fmla="*/ 677674 h 1027260"/>
              <a:gd name="connsiteX60" fmla="*/ 6605700 w 10753706"/>
              <a:gd name="connsiteY60" fmla="*/ 683566 h 1027260"/>
              <a:gd name="connsiteX61" fmla="*/ 6576922 w 10753706"/>
              <a:gd name="connsiteY61" fmla="*/ 683030 h 1027260"/>
              <a:gd name="connsiteX62" fmla="*/ 6405123 w 10753706"/>
              <a:gd name="connsiteY62" fmla="*/ 721946 h 1027260"/>
              <a:gd name="connsiteX63" fmla="*/ 6368938 w 10753706"/>
              <a:gd name="connsiteY63" fmla="*/ 717341 h 1027260"/>
              <a:gd name="connsiteX64" fmla="*/ 6295102 w 10753706"/>
              <a:gd name="connsiteY64" fmla="*/ 729508 h 1027260"/>
              <a:gd name="connsiteX65" fmla="*/ 6202084 w 10753706"/>
              <a:gd name="connsiteY65" fmla="*/ 767091 h 1027260"/>
              <a:gd name="connsiteX66" fmla="*/ 6067157 w 10753706"/>
              <a:gd name="connsiteY66" fmla="*/ 790339 h 1027260"/>
              <a:gd name="connsiteX67" fmla="*/ 6061443 w 10753706"/>
              <a:gd name="connsiteY67" fmla="*/ 796151 h 1027260"/>
              <a:gd name="connsiteX68" fmla="*/ 6051406 w 10753706"/>
              <a:gd name="connsiteY68" fmla="*/ 800684 h 1027260"/>
              <a:gd name="connsiteX69" fmla="*/ 6049097 w 10753706"/>
              <a:gd name="connsiteY69" fmla="*/ 800636 h 1027260"/>
              <a:gd name="connsiteX70" fmla="*/ 6034222 w 10753706"/>
              <a:gd name="connsiteY70" fmla="*/ 804110 h 1027260"/>
              <a:gd name="connsiteX71" fmla="*/ 6033121 w 10753706"/>
              <a:gd name="connsiteY71" fmla="*/ 806078 h 1027260"/>
              <a:gd name="connsiteX72" fmla="*/ 6023593 w 10753706"/>
              <a:gd name="connsiteY72" fmla="*/ 808842 h 1027260"/>
              <a:gd name="connsiteX73" fmla="*/ 6006639 w 10753706"/>
              <a:gd name="connsiteY73" fmla="*/ 815304 h 1027260"/>
              <a:gd name="connsiteX74" fmla="*/ 6001762 w 10753706"/>
              <a:gd name="connsiteY74" fmla="*/ 815557 h 1027260"/>
              <a:gd name="connsiteX75" fmla="*/ 5973534 w 10753706"/>
              <a:gd name="connsiteY75" fmla="*/ 823815 h 1027260"/>
              <a:gd name="connsiteX76" fmla="*/ 5972336 w 10753706"/>
              <a:gd name="connsiteY76" fmla="*/ 823476 h 1027260"/>
              <a:gd name="connsiteX77" fmla="*/ 5960841 w 10753706"/>
              <a:gd name="connsiteY77" fmla="*/ 823819 h 1027260"/>
              <a:gd name="connsiteX78" fmla="*/ 5940719 w 10753706"/>
              <a:gd name="connsiteY78" fmla="*/ 825514 h 1027260"/>
              <a:gd name="connsiteX79" fmla="*/ 5884298 w 10753706"/>
              <a:gd name="connsiteY79" fmla="*/ 823806 h 1027260"/>
              <a:gd name="connsiteX80" fmla="*/ 5854779 w 10753706"/>
              <a:gd name="connsiteY80" fmla="*/ 832365 h 1027260"/>
              <a:gd name="connsiteX81" fmla="*/ 5848382 w 10753706"/>
              <a:gd name="connsiteY81" fmla="*/ 833844 h 1027260"/>
              <a:gd name="connsiteX82" fmla="*/ 5848066 w 10753706"/>
              <a:gd name="connsiteY82" fmla="*/ 833772 h 1027260"/>
              <a:gd name="connsiteX83" fmla="*/ 5840944 w 10753706"/>
              <a:gd name="connsiteY83" fmla="*/ 835132 h 1027260"/>
              <a:gd name="connsiteX84" fmla="*/ 5836719 w 10753706"/>
              <a:gd name="connsiteY84" fmla="*/ 836539 h 1027260"/>
              <a:gd name="connsiteX85" fmla="*/ 5824311 w 10753706"/>
              <a:gd name="connsiteY85" fmla="*/ 839408 h 1027260"/>
              <a:gd name="connsiteX86" fmla="*/ 5818788 w 10753706"/>
              <a:gd name="connsiteY86" fmla="*/ 839727 h 1027260"/>
              <a:gd name="connsiteX87" fmla="*/ 5763953 w 10753706"/>
              <a:gd name="connsiteY87" fmla="*/ 834282 h 1027260"/>
              <a:gd name="connsiteX88" fmla="*/ 5667748 w 10753706"/>
              <a:gd name="connsiteY88" fmla="*/ 840211 h 1027260"/>
              <a:gd name="connsiteX89" fmla="*/ 5573108 w 10753706"/>
              <a:gd name="connsiteY89" fmla="*/ 847611 h 1027260"/>
              <a:gd name="connsiteX90" fmla="*/ 5539137 w 10753706"/>
              <a:gd name="connsiteY90" fmla="*/ 851033 h 1027260"/>
              <a:gd name="connsiteX91" fmla="*/ 5510651 w 10753706"/>
              <a:gd name="connsiteY91" fmla="*/ 844215 h 1027260"/>
              <a:gd name="connsiteX92" fmla="*/ 5457331 w 10753706"/>
              <a:gd name="connsiteY92" fmla="*/ 839159 h 1027260"/>
              <a:gd name="connsiteX93" fmla="*/ 5410613 w 10753706"/>
              <a:gd name="connsiteY93" fmla="*/ 834358 h 1027260"/>
              <a:gd name="connsiteX94" fmla="*/ 5370040 w 10753706"/>
              <a:gd name="connsiteY94" fmla="*/ 862127 h 1027260"/>
              <a:gd name="connsiteX95" fmla="*/ 5318778 w 10753706"/>
              <a:gd name="connsiteY95" fmla="*/ 855310 h 1027260"/>
              <a:gd name="connsiteX96" fmla="*/ 5298645 w 10753706"/>
              <a:gd name="connsiteY96" fmla="*/ 855171 h 1027260"/>
              <a:gd name="connsiteX97" fmla="*/ 5253828 w 10753706"/>
              <a:gd name="connsiteY97" fmla="*/ 859670 h 1027260"/>
              <a:gd name="connsiteX98" fmla="*/ 5216955 w 10753706"/>
              <a:gd name="connsiteY98" fmla="*/ 866245 h 1027260"/>
              <a:gd name="connsiteX99" fmla="*/ 5214344 w 10753706"/>
              <a:gd name="connsiteY99" fmla="*/ 868102 h 1027260"/>
              <a:gd name="connsiteX100" fmla="*/ 5195561 w 10753706"/>
              <a:gd name="connsiteY100" fmla="*/ 869949 h 1027260"/>
              <a:gd name="connsiteX101" fmla="*/ 5182555 w 10753706"/>
              <a:gd name="connsiteY101" fmla="*/ 873542 h 1027260"/>
              <a:gd name="connsiteX102" fmla="*/ 5172552 w 10753706"/>
              <a:gd name="connsiteY102" fmla="*/ 878801 h 1027260"/>
              <a:gd name="connsiteX103" fmla="*/ 5027993 w 10753706"/>
              <a:gd name="connsiteY103" fmla="*/ 889666 h 1027260"/>
              <a:gd name="connsiteX104" fmla="*/ 4939844 w 10753706"/>
              <a:gd name="connsiteY104" fmla="*/ 934802 h 1027260"/>
              <a:gd name="connsiteX105" fmla="*/ 4792576 w 10753706"/>
              <a:gd name="connsiteY105" fmla="*/ 934820 h 1027260"/>
              <a:gd name="connsiteX106" fmla="*/ 4602423 w 10753706"/>
              <a:gd name="connsiteY106" fmla="*/ 958063 h 1027260"/>
              <a:gd name="connsiteX107" fmla="*/ 4290656 w 10753706"/>
              <a:gd name="connsiteY107" fmla="*/ 969152 h 1027260"/>
              <a:gd name="connsiteX108" fmla="*/ 3952334 w 10753706"/>
              <a:gd name="connsiteY108" fmla="*/ 954043 h 1027260"/>
              <a:gd name="connsiteX109" fmla="*/ 3858560 w 10753706"/>
              <a:gd name="connsiteY109" fmla="*/ 948781 h 1027260"/>
              <a:gd name="connsiteX110" fmla="*/ 3846597 w 10753706"/>
              <a:gd name="connsiteY110" fmla="*/ 948382 h 1027260"/>
              <a:gd name="connsiteX111" fmla="*/ 3736044 w 10753706"/>
              <a:gd name="connsiteY111" fmla="*/ 947759 h 1027260"/>
              <a:gd name="connsiteX112" fmla="*/ 3713136 w 10753706"/>
              <a:gd name="connsiteY112" fmla="*/ 946963 h 1027260"/>
              <a:gd name="connsiteX113" fmla="*/ 3695939 w 10753706"/>
              <a:gd name="connsiteY113" fmla="*/ 943639 h 1027260"/>
              <a:gd name="connsiteX114" fmla="*/ 3694125 w 10753706"/>
              <a:gd name="connsiteY114" fmla="*/ 940567 h 1027260"/>
              <a:gd name="connsiteX115" fmla="*/ 3681925 w 10753706"/>
              <a:gd name="connsiteY115" fmla="*/ 939706 h 1027260"/>
              <a:gd name="connsiteX116" fmla="*/ 3679204 w 10753706"/>
              <a:gd name="connsiteY116" fmla="*/ 938926 h 1027260"/>
              <a:gd name="connsiteX117" fmla="*/ 3615656 w 10753706"/>
              <a:gd name="connsiteY117" fmla="*/ 940320 h 1027260"/>
              <a:gd name="connsiteX118" fmla="*/ 3567983 w 10753706"/>
              <a:gd name="connsiteY118" fmla="*/ 935596 h 1027260"/>
              <a:gd name="connsiteX119" fmla="*/ 3422423 w 10753706"/>
              <a:gd name="connsiteY119" fmla="*/ 932129 h 1027260"/>
              <a:gd name="connsiteX120" fmla="*/ 3310925 w 10753706"/>
              <a:gd name="connsiteY120" fmla="*/ 911072 h 1027260"/>
              <a:gd name="connsiteX121" fmla="*/ 3139421 w 10753706"/>
              <a:gd name="connsiteY121" fmla="*/ 934151 h 1027260"/>
              <a:gd name="connsiteX122" fmla="*/ 2996922 w 10753706"/>
              <a:gd name="connsiteY122" fmla="*/ 927537 h 1027260"/>
              <a:gd name="connsiteX123" fmla="*/ 2982785 w 10753706"/>
              <a:gd name="connsiteY123" fmla="*/ 931453 h 1027260"/>
              <a:gd name="connsiteX124" fmla="*/ 2967478 w 10753706"/>
              <a:gd name="connsiteY124" fmla="*/ 933397 h 1027260"/>
              <a:gd name="connsiteX125" fmla="*/ 2948552 w 10753706"/>
              <a:gd name="connsiteY125" fmla="*/ 932961 h 1027260"/>
              <a:gd name="connsiteX126" fmla="*/ 2944404 w 10753706"/>
              <a:gd name="connsiteY126" fmla="*/ 934452 h 1027260"/>
              <a:gd name="connsiteX127" fmla="*/ 2908608 w 10753706"/>
              <a:gd name="connsiteY127" fmla="*/ 937205 h 1027260"/>
              <a:gd name="connsiteX128" fmla="*/ 2904443 w 10753706"/>
              <a:gd name="connsiteY128" fmla="*/ 936455 h 1027260"/>
              <a:gd name="connsiteX129" fmla="*/ 2868935 w 10753706"/>
              <a:gd name="connsiteY129" fmla="*/ 938022 h 1027260"/>
              <a:gd name="connsiteX130" fmla="*/ 2868586 w 10753706"/>
              <a:gd name="connsiteY130" fmla="*/ 937487 h 1027260"/>
              <a:gd name="connsiteX131" fmla="*/ 2859191 w 10753706"/>
              <a:gd name="connsiteY131" fmla="*/ 935503 h 1027260"/>
              <a:gd name="connsiteX132" fmla="*/ 2840915 w 10753706"/>
              <a:gd name="connsiteY132" fmla="*/ 932977 h 1027260"/>
              <a:gd name="connsiteX133" fmla="*/ 2763509 w 10753706"/>
              <a:gd name="connsiteY133" fmla="*/ 921850 h 1027260"/>
              <a:gd name="connsiteX134" fmla="*/ 2756121 w 10753706"/>
              <a:gd name="connsiteY134" fmla="*/ 921864 h 1027260"/>
              <a:gd name="connsiteX135" fmla="*/ 2755998 w 10753706"/>
              <a:gd name="connsiteY135" fmla="*/ 921739 h 1027260"/>
              <a:gd name="connsiteX136" fmla="*/ 2748255 w 10753706"/>
              <a:gd name="connsiteY136" fmla="*/ 921505 h 1027260"/>
              <a:gd name="connsiteX137" fmla="*/ 2694601 w 10753706"/>
              <a:gd name="connsiteY137" fmla="*/ 915575 h 1027260"/>
              <a:gd name="connsiteX138" fmla="*/ 2635357 w 10753706"/>
              <a:gd name="connsiteY138" fmla="*/ 910976 h 1027260"/>
              <a:gd name="connsiteX139" fmla="*/ 2601047 w 10753706"/>
              <a:gd name="connsiteY139" fmla="*/ 910263 h 1027260"/>
              <a:gd name="connsiteX140" fmla="*/ 2507482 w 10753706"/>
              <a:gd name="connsiteY140" fmla="*/ 906211 h 1027260"/>
              <a:gd name="connsiteX141" fmla="*/ 2413884 w 10753706"/>
              <a:gd name="connsiteY141" fmla="*/ 900545 h 1027260"/>
              <a:gd name="connsiteX142" fmla="*/ 2368912 w 10753706"/>
              <a:gd name="connsiteY142" fmla="*/ 888755 h 1027260"/>
              <a:gd name="connsiteX143" fmla="*/ 2349490 w 10753706"/>
              <a:gd name="connsiteY143" fmla="*/ 889719 h 1027260"/>
              <a:gd name="connsiteX144" fmla="*/ 2344290 w 10753706"/>
              <a:gd name="connsiteY144" fmla="*/ 890584 h 1027260"/>
              <a:gd name="connsiteX145" fmla="*/ 2336488 w 10753706"/>
              <a:gd name="connsiteY145" fmla="*/ 891058 h 1027260"/>
              <a:gd name="connsiteX146" fmla="*/ 2329015 w 10753706"/>
              <a:gd name="connsiteY146" fmla="*/ 891627 h 1027260"/>
              <a:gd name="connsiteX147" fmla="*/ 2293898 w 10753706"/>
              <a:gd name="connsiteY147" fmla="*/ 896431 h 1027260"/>
              <a:gd name="connsiteX148" fmla="*/ 2243927 w 10753706"/>
              <a:gd name="connsiteY148" fmla="*/ 888076 h 1027260"/>
              <a:gd name="connsiteX149" fmla="*/ 2223920 w 10753706"/>
              <a:gd name="connsiteY149" fmla="*/ 887331 h 1027260"/>
              <a:gd name="connsiteX150" fmla="*/ 2213081 w 10753706"/>
              <a:gd name="connsiteY150" fmla="*/ 886302 h 1027260"/>
              <a:gd name="connsiteX151" fmla="*/ 2212307 w 10753706"/>
              <a:gd name="connsiteY151" fmla="*/ 885829 h 1027260"/>
              <a:gd name="connsiteX152" fmla="*/ 2152321 w 10753706"/>
              <a:gd name="connsiteY152" fmla="*/ 894418 h 1027260"/>
              <a:gd name="connsiteX153" fmla="*/ 2140985 w 10753706"/>
              <a:gd name="connsiteY153" fmla="*/ 895968 h 1027260"/>
              <a:gd name="connsiteX154" fmla="*/ 2121210 w 10753706"/>
              <a:gd name="connsiteY154" fmla="*/ 899354 h 1027260"/>
              <a:gd name="connsiteX155" fmla="*/ 2119146 w 10753706"/>
              <a:gd name="connsiteY155" fmla="*/ 899033 h 1027260"/>
              <a:gd name="connsiteX156" fmla="*/ 2105666 w 10753706"/>
              <a:gd name="connsiteY156" fmla="*/ 902240 h 1027260"/>
              <a:gd name="connsiteX157" fmla="*/ 2094924 w 10753706"/>
              <a:gd name="connsiteY157" fmla="*/ 907203 h 1027260"/>
              <a:gd name="connsiteX158" fmla="*/ 1949478 w 10753706"/>
              <a:gd name="connsiteY158" fmla="*/ 913748 h 1027260"/>
              <a:gd name="connsiteX159" fmla="*/ 1749684 w 10753706"/>
              <a:gd name="connsiteY159" fmla="*/ 942223 h 1027260"/>
              <a:gd name="connsiteX160" fmla="*/ 1585576 w 10753706"/>
              <a:gd name="connsiteY160" fmla="*/ 954170 h 1027260"/>
              <a:gd name="connsiteX161" fmla="*/ 1476250 w 10753706"/>
              <a:gd name="connsiteY161" fmla="*/ 950653 h 1027260"/>
              <a:gd name="connsiteX162" fmla="*/ 1433927 w 10753706"/>
              <a:gd name="connsiteY162" fmla="*/ 959926 h 1027260"/>
              <a:gd name="connsiteX163" fmla="*/ 1414893 w 10753706"/>
              <a:gd name="connsiteY163" fmla="*/ 957671 h 1027260"/>
              <a:gd name="connsiteX164" fmla="*/ 1411585 w 10753706"/>
              <a:gd name="connsiteY164" fmla="*/ 957179 h 1027260"/>
              <a:gd name="connsiteX165" fmla="*/ 1398896 w 10753706"/>
              <a:gd name="connsiteY165" fmla="*/ 957460 h 1027260"/>
              <a:gd name="connsiteX166" fmla="*/ 1394632 w 10753706"/>
              <a:gd name="connsiteY166" fmla="*/ 954725 h 1027260"/>
              <a:gd name="connsiteX167" fmla="*/ 1375043 w 10753706"/>
              <a:gd name="connsiteY167" fmla="*/ 953132 h 1027260"/>
              <a:gd name="connsiteX168" fmla="*/ 1351876 w 10753706"/>
              <a:gd name="connsiteY168" fmla="*/ 954436 h 1027260"/>
              <a:gd name="connsiteX169" fmla="*/ 1242676 w 10753706"/>
              <a:gd name="connsiteY169" fmla="*/ 963767 h 1027260"/>
              <a:gd name="connsiteX170" fmla="*/ 1205993 w 10753706"/>
              <a:gd name="connsiteY170" fmla="*/ 974080 h 1027260"/>
              <a:gd name="connsiteX171" fmla="*/ 1052221 w 10753706"/>
              <a:gd name="connsiteY171" fmla="*/ 963954 h 1027260"/>
              <a:gd name="connsiteX172" fmla="*/ 968270 w 10753706"/>
              <a:gd name="connsiteY172" fmla="*/ 964761 h 1027260"/>
              <a:gd name="connsiteX173" fmla="*/ 874493 w 10753706"/>
              <a:gd name="connsiteY173" fmla="*/ 998122 h 1027260"/>
              <a:gd name="connsiteX174" fmla="*/ 814411 w 10753706"/>
              <a:gd name="connsiteY174" fmla="*/ 1007391 h 1027260"/>
              <a:gd name="connsiteX175" fmla="*/ 688604 w 10753706"/>
              <a:gd name="connsiteY175" fmla="*/ 1015631 h 1027260"/>
              <a:gd name="connsiteX176" fmla="*/ 618171 w 10753706"/>
              <a:gd name="connsiteY176" fmla="*/ 1027260 h 1027260"/>
              <a:gd name="connsiteX177" fmla="*/ 570379 w 10753706"/>
              <a:gd name="connsiteY177" fmla="*/ 1023487 h 1027260"/>
              <a:gd name="connsiteX178" fmla="*/ 482519 w 10753706"/>
              <a:gd name="connsiteY178" fmla="*/ 1002108 h 1027260"/>
              <a:gd name="connsiteX179" fmla="*/ 475319 w 10753706"/>
              <a:gd name="connsiteY179" fmla="*/ 1009922 h 1027260"/>
              <a:gd name="connsiteX180" fmla="*/ 431104 w 10753706"/>
              <a:gd name="connsiteY180" fmla="*/ 1009317 h 1027260"/>
              <a:gd name="connsiteX181" fmla="*/ 363782 w 10753706"/>
              <a:gd name="connsiteY181" fmla="*/ 1007585 h 1027260"/>
              <a:gd name="connsiteX182" fmla="*/ 325533 w 10753706"/>
              <a:gd name="connsiteY182" fmla="*/ 1008502 h 1027260"/>
              <a:gd name="connsiteX183" fmla="*/ 220429 w 10753706"/>
              <a:gd name="connsiteY183" fmla="*/ 1008927 h 1027260"/>
              <a:gd name="connsiteX184" fmla="*/ 114676 w 10753706"/>
              <a:gd name="connsiteY184" fmla="*/ 1007765 h 1027260"/>
              <a:gd name="connsiteX185" fmla="*/ 13470 w 10753706"/>
              <a:gd name="connsiteY185" fmla="*/ 998544 h 1027260"/>
              <a:gd name="connsiteX186" fmla="*/ 0 w 10753706"/>
              <a:gd name="connsiteY186" fmla="*/ 997355 h 1027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10753706" h="1027260">
                <a:moveTo>
                  <a:pt x="0" y="0"/>
                </a:moveTo>
                <a:lnTo>
                  <a:pt x="10753706" y="0"/>
                </a:lnTo>
                <a:lnTo>
                  <a:pt x="10748809" y="2522"/>
                </a:lnTo>
                <a:cubicBezTo>
                  <a:pt x="10744031" y="4644"/>
                  <a:pt x="10737551" y="7204"/>
                  <a:pt x="10725330" y="11977"/>
                </a:cubicBezTo>
                <a:cubicBezTo>
                  <a:pt x="10700888" y="21523"/>
                  <a:pt x="10652058" y="39304"/>
                  <a:pt x="10615423" y="52967"/>
                </a:cubicBezTo>
                <a:cubicBezTo>
                  <a:pt x="10598524" y="49017"/>
                  <a:pt x="10550674" y="61360"/>
                  <a:pt x="10533936" y="53095"/>
                </a:cubicBezTo>
                <a:cubicBezTo>
                  <a:pt x="10519435" y="55674"/>
                  <a:pt x="10480156" y="49393"/>
                  <a:pt x="10466876" y="45180"/>
                </a:cubicBezTo>
                <a:cubicBezTo>
                  <a:pt x="10443145" y="68059"/>
                  <a:pt x="10382269" y="71294"/>
                  <a:pt x="10355090" y="89741"/>
                </a:cubicBezTo>
                <a:cubicBezTo>
                  <a:pt x="10286222" y="95376"/>
                  <a:pt x="10146285" y="63529"/>
                  <a:pt x="10087145" y="66115"/>
                </a:cubicBezTo>
                <a:cubicBezTo>
                  <a:pt x="10067575" y="79584"/>
                  <a:pt x="10043111" y="68921"/>
                  <a:pt x="10015902" y="76178"/>
                </a:cubicBezTo>
                <a:cubicBezTo>
                  <a:pt x="9952302" y="84628"/>
                  <a:pt x="9893286" y="103337"/>
                  <a:pt x="9806005" y="102435"/>
                </a:cubicBezTo>
                <a:cubicBezTo>
                  <a:pt x="9782247" y="141133"/>
                  <a:pt x="9674787" y="151643"/>
                  <a:pt x="9602583" y="179170"/>
                </a:cubicBezTo>
                <a:cubicBezTo>
                  <a:pt x="9557658" y="187584"/>
                  <a:pt x="9478290" y="154235"/>
                  <a:pt x="9469719" y="174721"/>
                </a:cubicBezTo>
                <a:cubicBezTo>
                  <a:pt x="9443779" y="165070"/>
                  <a:pt x="9431317" y="185692"/>
                  <a:pt x="9408692" y="189513"/>
                </a:cubicBezTo>
                <a:cubicBezTo>
                  <a:pt x="9387154" y="183843"/>
                  <a:pt x="9380475" y="191089"/>
                  <a:pt x="9364151" y="194072"/>
                </a:cubicBezTo>
                <a:cubicBezTo>
                  <a:pt x="9354686" y="190222"/>
                  <a:pt x="9340485" y="191782"/>
                  <a:pt x="9337751" y="197579"/>
                </a:cubicBezTo>
                <a:cubicBezTo>
                  <a:pt x="9349566" y="209270"/>
                  <a:pt x="9297468" y="207714"/>
                  <a:pt x="9297166" y="216558"/>
                </a:cubicBezTo>
                <a:cubicBezTo>
                  <a:pt x="9269057" y="220999"/>
                  <a:pt x="9139630" y="221783"/>
                  <a:pt x="9123859" y="237356"/>
                </a:cubicBezTo>
                <a:cubicBezTo>
                  <a:pt x="9068176" y="249209"/>
                  <a:pt x="8975349" y="235349"/>
                  <a:pt x="8950741" y="238020"/>
                </a:cubicBezTo>
                <a:cubicBezTo>
                  <a:pt x="8916265" y="215428"/>
                  <a:pt x="8822808" y="292026"/>
                  <a:pt x="8718236" y="303148"/>
                </a:cubicBezTo>
                <a:cubicBezTo>
                  <a:pt x="8703111" y="302060"/>
                  <a:pt x="8695551" y="302792"/>
                  <a:pt x="8694011" y="308812"/>
                </a:cubicBezTo>
                <a:cubicBezTo>
                  <a:pt x="8661810" y="312764"/>
                  <a:pt x="8637956" y="329628"/>
                  <a:pt x="8611976" y="324819"/>
                </a:cubicBezTo>
                <a:cubicBezTo>
                  <a:pt x="8621849" y="336388"/>
                  <a:pt x="8562809" y="325917"/>
                  <a:pt x="8562074" y="337971"/>
                </a:cubicBezTo>
                <a:cubicBezTo>
                  <a:pt x="8543699" y="343978"/>
                  <a:pt x="8511321" y="356396"/>
                  <a:pt x="8501724" y="360865"/>
                </a:cubicBezTo>
                <a:lnTo>
                  <a:pt x="8504489" y="364790"/>
                </a:lnTo>
                <a:lnTo>
                  <a:pt x="8492774" y="366181"/>
                </a:lnTo>
                <a:lnTo>
                  <a:pt x="8466405" y="368724"/>
                </a:lnTo>
                <a:cubicBezTo>
                  <a:pt x="8455454" y="372229"/>
                  <a:pt x="8440175" y="385805"/>
                  <a:pt x="8427069" y="387211"/>
                </a:cubicBezTo>
                <a:cubicBezTo>
                  <a:pt x="8400442" y="392215"/>
                  <a:pt x="8397079" y="382989"/>
                  <a:pt x="8387766" y="377161"/>
                </a:cubicBezTo>
                <a:cubicBezTo>
                  <a:pt x="8369233" y="378548"/>
                  <a:pt x="8334756" y="390869"/>
                  <a:pt x="8315874" y="395527"/>
                </a:cubicBezTo>
                <a:cubicBezTo>
                  <a:pt x="8306664" y="400500"/>
                  <a:pt x="8272845" y="393679"/>
                  <a:pt x="8274474" y="405112"/>
                </a:cubicBezTo>
                <a:cubicBezTo>
                  <a:pt x="8255483" y="406194"/>
                  <a:pt x="8244963" y="408376"/>
                  <a:pt x="8234664" y="410219"/>
                </a:cubicBezTo>
                <a:lnTo>
                  <a:pt x="8211268" y="416791"/>
                </a:lnTo>
                <a:cubicBezTo>
                  <a:pt x="8204720" y="419941"/>
                  <a:pt x="8197411" y="422004"/>
                  <a:pt x="8188615" y="421755"/>
                </a:cubicBezTo>
                <a:lnTo>
                  <a:pt x="8179981" y="420402"/>
                </a:lnTo>
                <a:lnTo>
                  <a:pt x="8179307" y="422516"/>
                </a:lnTo>
                <a:cubicBezTo>
                  <a:pt x="8179027" y="425797"/>
                  <a:pt x="8175790" y="448341"/>
                  <a:pt x="8147929" y="450302"/>
                </a:cubicBezTo>
                <a:cubicBezTo>
                  <a:pt x="8130300" y="457967"/>
                  <a:pt x="8114933" y="461015"/>
                  <a:pt x="8089136" y="465283"/>
                </a:cubicBezTo>
                <a:cubicBezTo>
                  <a:pt x="8072810" y="465920"/>
                  <a:pt x="8069376" y="451569"/>
                  <a:pt x="8049973" y="454121"/>
                </a:cubicBezTo>
                <a:cubicBezTo>
                  <a:pt x="7974508" y="471465"/>
                  <a:pt x="8006050" y="447139"/>
                  <a:pt x="7965913" y="464415"/>
                </a:cubicBezTo>
                <a:cubicBezTo>
                  <a:pt x="7958234" y="466025"/>
                  <a:pt x="7951405" y="465800"/>
                  <a:pt x="7945093" y="464798"/>
                </a:cubicBezTo>
                <a:lnTo>
                  <a:pt x="7935335" y="462442"/>
                </a:lnTo>
                <a:lnTo>
                  <a:pt x="7904779" y="471429"/>
                </a:lnTo>
                <a:cubicBezTo>
                  <a:pt x="7889387" y="474999"/>
                  <a:pt x="7872867" y="477951"/>
                  <a:pt x="7855604" y="480199"/>
                </a:cubicBezTo>
                <a:cubicBezTo>
                  <a:pt x="7850005" y="476378"/>
                  <a:pt x="7838628" y="483595"/>
                  <a:pt x="7832630" y="485371"/>
                </a:cubicBezTo>
                <a:cubicBezTo>
                  <a:pt x="7831473" y="482645"/>
                  <a:pt x="7816623" y="482661"/>
                  <a:pt x="7812438" y="485391"/>
                </a:cubicBezTo>
                <a:cubicBezTo>
                  <a:pt x="7709470" y="505049"/>
                  <a:pt x="7759426" y="473956"/>
                  <a:pt x="7701399" y="495197"/>
                </a:cubicBezTo>
                <a:cubicBezTo>
                  <a:pt x="7690986" y="496989"/>
                  <a:pt x="7682397" y="496365"/>
                  <a:pt x="7674778" y="494723"/>
                </a:cubicBezTo>
                <a:lnTo>
                  <a:pt x="7660445" y="490194"/>
                </a:lnTo>
                <a:lnTo>
                  <a:pt x="7651781" y="493084"/>
                </a:lnTo>
                <a:cubicBezTo>
                  <a:pt x="7616113" y="496548"/>
                  <a:pt x="7603273" y="491735"/>
                  <a:pt x="7584807" y="499490"/>
                </a:cubicBezTo>
                <a:cubicBezTo>
                  <a:pt x="7549256" y="490212"/>
                  <a:pt x="7563949" y="500167"/>
                  <a:pt x="7541324" y="504184"/>
                </a:cubicBezTo>
                <a:cubicBezTo>
                  <a:pt x="7523851" y="508307"/>
                  <a:pt x="7559546" y="509825"/>
                  <a:pt x="7541756" y="512184"/>
                </a:cubicBezTo>
                <a:cubicBezTo>
                  <a:pt x="7520963" y="510864"/>
                  <a:pt x="7525755" y="520497"/>
                  <a:pt x="7503906" y="518551"/>
                </a:cubicBezTo>
                <a:cubicBezTo>
                  <a:pt x="7505924" y="510774"/>
                  <a:pt x="7464361" y="523683"/>
                  <a:pt x="7460411" y="517415"/>
                </a:cubicBezTo>
                <a:lnTo>
                  <a:pt x="7460116" y="517548"/>
                </a:lnTo>
                <a:cubicBezTo>
                  <a:pt x="7447785" y="530928"/>
                  <a:pt x="7310141" y="550568"/>
                  <a:pt x="7297810" y="563947"/>
                </a:cubicBezTo>
                <a:cubicBezTo>
                  <a:pt x="7221791" y="605698"/>
                  <a:pt x="7039072" y="646008"/>
                  <a:pt x="6946388" y="665244"/>
                </a:cubicBezTo>
                <a:cubicBezTo>
                  <a:pt x="6853704" y="684480"/>
                  <a:pt x="6804875" y="677485"/>
                  <a:pt x="6741704" y="679365"/>
                </a:cubicBezTo>
                <a:lnTo>
                  <a:pt x="6624680" y="677674"/>
                </a:lnTo>
                <a:lnTo>
                  <a:pt x="6605700" y="683566"/>
                </a:lnTo>
                <a:cubicBezTo>
                  <a:pt x="6603309" y="685184"/>
                  <a:pt x="6599550" y="685647"/>
                  <a:pt x="6576922" y="683030"/>
                </a:cubicBezTo>
                <a:cubicBezTo>
                  <a:pt x="6527275" y="698355"/>
                  <a:pt x="6440981" y="702347"/>
                  <a:pt x="6405123" y="721946"/>
                </a:cubicBezTo>
                <a:cubicBezTo>
                  <a:pt x="6407963" y="715467"/>
                  <a:pt x="6383450" y="712913"/>
                  <a:pt x="6368938" y="717341"/>
                </a:cubicBezTo>
                <a:cubicBezTo>
                  <a:pt x="6377914" y="692119"/>
                  <a:pt x="6315316" y="744281"/>
                  <a:pt x="6295102" y="729508"/>
                </a:cubicBezTo>
                <a:cubicBezTo>
                  <a:pt x="6300358" y="744473"/>
                  <a:pt x="6240070" y="776254"/>
                  <a:pt x="6202084" y="767091"/>
                </a:cubicBezTo>
                <a:cubicBezTo>
                  <a:pt x="6152826" y="774744"/>
                  <a:pt x="6122010" y="790367"/>
                  <a:pt x="6067157" y="790339"/>
                </a:cubicBezTo>
                <a:cubicBezTo>
                  <a:pt x="6066310" y="792484"/>
                  <a:pt x="6064283" y="794403"/>
                  <a:pt x="6061443" y="796151"/>
                </a:cubicBezTo>
                <a:lnTo>
                  <a:pt x="6051406" y="800684"/>
                </a:lnTo>
                <a:lnTo>
                  <a:pt x="6049097" y="800636"/>
                </a:lnTo>
                <a:cubicBezTo>
                  <a:pt x="6040408" y="801393"/>
                  <a:pt x="6036299" y="802645"/>
                  <a:pt x="6034222" y="804110"/>
                </a:cubicBezTo>
                <a:lnTo>
                  <a:pt x="6033121" y="806078"/>
                </a:lnTo>
                <a:lnTo>
                  <a:pt x="6023593" y="808842"/>
                </a:lnTo>
                <a:lnTo>
                  <a:pt x="6006639" y="815304"/>
                </a:lnTo>
                <a:lnTo>
                  <a:pt x="6001762" y="815557"/>
                </a:lnTo>
                <a:lnTo>
                  <a:pt x="5973534" y="823815"/>
                </a:lnTo>
                <a:lnTo>
                  <a:pt x="5972336" y="823476"/>
                </a:lnTo>
                <a:cubicBezTo>
                  <a:pt x="5969004" y="822901"/>
                  <a:pt x="5965329" y="822833"/>
                  <a:pt x="5960841" y="823819"/>
                </a:cubicBezTo>
                <a:cubicBezTo>
                  <a:pt x="5955860" y="815655"/>
                  <a:pt x="5953515" y="821882"/>
                  <a:pt x="5940719" y="825514"/>
                </a:cubicBezTo>
                <a:cubicBezTo>
                  <a:pt x="5930130" y="813644"/>
                  <a:pt x="5900943" y="827979"/>
                  <a:pt x="5884298" y="823806"/>
                </a:cubicBezTo>
                <a:cubicBezTo>
                  <a:pt x="5875133" y="826741"/>
                  <a:pt x="5865250" y="829630"/>
                  <a:pt x="5854779" y="832365"/>
                </a:cubicBezTo>
                <a:lnTo>
                  <a:pt x="5848382" y="833844"/>
                </a:lnTo>
                <a:lnTo>
                  <a:pt x="5848066" y="833772"/>
                </a:lnTo>
                <a:cubicBezTo>
                  <a:pt x="5846273" y="833879"/>
                  <a:pt x="5844018" y="834284"/>
                  <a:pt x="5840944" y="835132"/>
                </a:cubicBezTo>
                <a:lnTo>
                  <a:pt x="5836719" y="836539"/>
                </a:lnTo>
                <a:lnTo>
                  <a:pt x="5824311" y="839408"/>
                </a:lnTo>
                <a:lnTo>
                  <a:pt x="5818788" y="839727"/>
                </a:lnTo>
                <a:cubicBezTo>
                  <a:pt x="5797008" y="838594"/>
                  <a:pt x="5786883" y="822081"/>
                  <a:pt x="5763953" y="834282"/>
                </a:cubicBezTo>
                <a:cubicBezTo>
                  <a:pt x="5726813" y="837521"/>
                  <a:pt x="5699446" y="830949"/>
                  <a:pt x="5667748" y="840211"/>
                </a:cubicBezTo>
                <a:cubicBezTo>
                  <a:pt x="5632959" y="843205"/>
                  <a:pt x="5601436" y="842280"/>
                  <a:pt x="5573108" y="847611"/>
                </a:cubicBezTo>
                <a:cubicBezTo>
                  <a:pt x="5560030" y="845832"/>
                  <a:pt x="5549547" y="851598"/>
                  <a:pt x="5539137" y="851033"/>
                </a:cubicBezTo>
                <a:cubicBezTo>
                  <a:pt x="5528728" y="850467"/>
                  <a:pt x="5529256" y="837509"/>
                  <a:pt x="5510651" y="844215"/>
                </a:cubicBezTo>
                <a:cubicBezTo>
                  <a:pt x="5494241" y="833607"/>
                  <a:pt x="5466101" y="839171"/>
                  <a:pt x="5457331" y="839159"/>
                </a:cubicBezTo>
                <a:lnTo>
                  <a:pt x="5410613" y="834358"/>
                </a:lnTo>
                <a:lnTo>
                  <a:pt x="5370040" y="862127"/>
                </a:lnTo>
                <a:cubicBezTo>
                  <a:pt x="5357863" y="856469"/>
                  <a:pt x="5319115" y="868069"/>
                  <a:pt x="5318778" y="855310"/>
                </a:cubicBezTo>
                <a:cubicBezTo>
                  <a:pt x="5303920" y="857760"/>
                  <a:pt x="5296727" y="863736"/>
                  <a:pt x="5298645" y="855171"/>
                </a:cubicBezTo>
                <a:cubicBezTo>
                  <a:pt x="5287819" y="855897"/>
                  <a:pt x="5267444" y="857825"/>
                  <a:pt x="5253828" y="859670"/>
                </a:cubicBezTo>
                <a:lnTo>
                  <a:pt x="5216955" y="866245"/>
                </a:lnTo>
                <a:lnTo>
                  <a:pt x="5214344" y="868102"/>
                </a:lnTo>
                <a:cubicBezTo>
                  <a:pt x="5210778" y="868719"/>
                  <a:pt x="5200859" y="869042"/>
                  <a:pt x="5195561" y="869949"/>
                </a:cubicBezTo>
                <a:lnTo>
                  <a:pt x="5182555" y="873542"/>
                </a:lnTo>
                <a:cubicBezTo>
                  <a:pt x="5178496" y="875023"/>
                  <a:pt x="5175066" y="876746"/>
                  <a:pt x="5172552" y="878801"/>
                </a:cubicBezTo>
                <a:cubicBezTo>
                  <a:pt x="5121406" y="873797"/>
                  <a:pt x="5080096" y="886529"/>
                  <a:pt x="5027993" y="889666"/>
                </a:cubicBezTo>
                <a:cubicBezTo>
                  <a:pt x="4999924" y="877115"/>
                  <a:pt x="4946973" y="919452"/>
                  <a:pt x="4939844" y="934802"/>
                </a:cubicBezTo>
                <a:cubicBezTo>
                  <a:pt x="4895154" y="940701"/>
                  <a:pt x="4844006" y="928240"/>
                  <a:pt x="4792576" y="934820"/>
                </a:cubicBezTo>
                <a:lnTo>
                  <a:pt x="4602423" y="958063"/>
                </a:lnTo>
                <a:cubicBezTo>
                  <a:pt x="4488530" y="967131"/>
                  <a:pt x="4399004" y="969822"/>
                  <a:pt x="4290656" y="969152"/>
                </a:cubicBezTo>
                <a:cubicBezTo>
                  <a:pt x="4182308" y="968482"/>
                  <a:pt x="4046938" y="971167"/>
                  <a:pt x="3952334" y="954043"/>
                </a:cubicBezTo>
                <a:lnTo>
                  <a:pt x="3858560" y="948781"/>
                </a:lnTo>
                <a:lnTo>
                  <a:pt x="3846597" y="948382"/>
                </a:lnTo>
                <a:cubicBezTo>
                  <a:pt x="3807516" y="956616"/>
                  <a:pt x="3767475" y="941640"/>
                  <a:pt x="3736044" y="947759"/>
                </a:cubicBezTo>
                <a:cubicBezTo>
                  <a:pt x="3727323" y="948128"/>
                  <a:pt x="3719828" y="947771"/>
                  <a:pt x="3713136" y="946963"/>
                </a:cubicBezTo>
                <a:lnTo>
                  <a:pt x="3695939" y="943639"/>
                </a:lnTo>
                <a:lnTo>
                  <a:pt x="3694125" y="940567"/>
                </a:lnTo>
                <a:lnTo>
                  <a:pt x="3681925" y="939706"/>
                </a:lnTo>
                <a:lnTo>
                  <a:pt x="3679204" y="938926"/>
                </a:lnTo>
                <a:cubicBezTo>
                  <a:pt x="3668160" y="939028"/>
                  <a:pt x="3634193" y="940875"/>
                  <a:pt x="3615656" y="940320"/>
                </a:cubicBezTo>
                <a:cubicBezTo>
                  <a:pt x="3582626" y="936974"/>
                  <a:pt x="3593904" y="949140"/>
                  <a:pt x="3567983" y="935596"/>
                </a:cubicBezTo>
                <a:cubicBezTo>
                  <a:pt x="3504185" y="939048"/>
                  <a:pt x="3482818" y="922224"/>
                  <a:pt x="3422423" y="932129"/>
                </a:cubicBezTo>
                <a:cubicBezTo>
                  <a:pt x="3369166" y="933413"/>
                  <a:pt x="3329486" y="910108"/>
                  <a:pt x="3310925" y="911072"/>
                </a:cubicBezTo>
                <a:cubicBezTo>
                  <a:pt x="3261363" y="909787"/>
                  <a:pt x="3198415" y="933574"/>
                  <a:pt x="3139421" y="934151"/>
                </a:cubicBezTo>
                <a:cubicBezTo>
                  <a:pt x="3088799" y="931012"/>
                  <a:pt x="3038941" y="938464"/>
                  <a:pt x="2996922" y="927537"/>
                </a:cubicBezTo>
                <a:cubicBezTo>
                  <a:pt x="2992673" y="929234"/>
                  <a:pt x="2987900" y="930498"/>
                  <a:pt x="2982785" y="931453"/>
                </a:cubicBezTo>
                <a:lnTo>
                  <a:pt x="2967478" y="933397"/>
                </a:lnTo>
                <a:lnTo>
                  <a:pt x="2948552" y="932961"/>
                </a:lnTo>
                <a:lnTo>
                  <a:pt x="2944404" y="934452"/>
                </a:lnTo>
                <a:lnTo>
                  <a:pt x="2908608" y="937205"/>
                </a:lnTo>
                <a:lnTo>
                  <a:pt x="2904443" y="936455"/>
                </a:lnTo>
                <a:lnTo>
                  <a:pt x="2868935" y="938022"/>
                </a:lnTo>
                <a:lnTo>
                  <a:pt x="2868586" y="937487"/>
                </a:lnTo>
                <a:cubicBezTo>
                  <a:pt x="2866994" y="936327"/>
                  <a:pt x="2864292" y="935538"/>
                  <a:pt x="2859191" y="935503"/>
                </a:cubicBezTo>
                <a:cubicBezTo>
                  <a:pt x="2869075" y="927418"/>
                  <a:pt x="2856828" y="932364"/>
                  <a:pt x="2840915" y="932977"/>
                </a:cubicBezTo>
                <a:lnTo>
                  <a:pt x="2763509" y="921850"/>
                </a:lnTo>
                <a:lnTo>
                  <a:pt x="2756121" y="921864"/>
                </a:lnTo>
                <a:cubicBezTo>
                  <a:pt x="2756081" y="921822"/>
                  <a:pt x="2756039" y="921781"/>
                  <a:pt x="2755998" y="921739"/>
                </a:cubicBezTo>
                <a:cubicBezTo>
                  <a:pt x="2754445" y="921476"/>
                  <a:pt x="2752036" y="921380"/>
                  <a:pt x="2748255" y="921505"/>
                </a:cubicBezTo>
                <a:lnTo>
                  <a:pt x="2694601" y="915575"/>
                </a:lnTo>
                <a:cubicBezTo>
                  <a:pt x="2671223" y="919874"/>
                  <a:pt x="2666972" y="913376"/>
                  <a:pt x="2635357" y="910976"/>
                </a:cubicBezTo>
                <a:cubicBezTo>
                  <a:pt x="2621906" y="915051"/>
                  <a:pt x="2611315" y="913542"/>
                  <a:pt x="2601047" y="910263"/>
                </a:cubicBezTo>
                <a:cubicBezTo>
                  <a:pt x="2570084" y="912074"/>
                  <a:pt x="2542135" y="907435"/>
                  <a:pt x="2507482" y="906211"/>
                </a:cubicBezTo>
                <a:cubicBezTo>
                  <a:pt x="2469706" y="911437"/>
                  <a:pt x="2450920" y="901812"/>
                  <a:pt x="2413884" y="900545"/>
                </a:cubicBezTo>
                <a:cubicBezTo>
                  <a:pt x="2381338" y="909664"/>
                  <a:pt x="2387753" y="892438"/>
                  <a:pt x="2368912" y="888755"/>
                </a:cubicBezTo>
                <a:lnTo>
                  <a:pt x="2349490" y="889719"/>
                </a:lnTo>
                <a:lnTo>
                  <a:pt x="2344290" y="890584"/>
                </a:lnTo>
                <a:cubicBezTo>
                  <a:pt x="2340673" y="891041"/>
                  <a:pt x="2338228" y="891167"/>
                  <a:pt x="2336488" y="891058"/>
                </a:cubicBezTo>
                <a:lnTo>
                  <a:pt x="2329015" y="891627"/>
                </a:lnTo>
                <a:cubicBezTo>
                  <a:pt x="2316843" y="893039"/>
                  <a:pt x="2305064" y="894669"/>
                  <a:pt x="2293898" y="896431"/>
                </a:cubicBezTo>
                <a:cubicBezTo>
                  <a:pt x="2282637" y="890404"/>
                  <a:pt x="2242346" y="900851"/>
                  <a:pt x="2243927" y="888076"/>
                </a:cubicBezTo>
                <a:cubicBezTo>
                  <a:pt x="2228778" y="890081"/>
                  <a:pt x="2220725" y="895845"/>
                  <a:pt x="2223920" y="887331"/>
                </a:cubicBezTo>
                <a:cubicBezTo>
                  <a:pt x="2218877" y="887756"/>
                  <a:pt x="2215583" y="887254"/>
                  <a:pt x="2213081" y="886302"/>
                </a:cubicBezTo>
                <a:lnTo>
                  <a:pt x="2212307" y="885829"/>
                </a:lnTo>
                <a:lnTo>
                  <a:pt x="2152321" y="894418"/>
                </a:lnTo>
                <a:lnTo>
                  <a:pt x="2140985" y="895968"/>
                </a:lnTo>
                <a:lnTo>
                  <a:pt x="2121210" y="899354"/>
                </a:lnTo>
                <a:lnTo>
                  <a:pt x="2119146" y="899033"/>
                </a:lnTo>
                <a:lnTo>
                  <a:pt x="2105666" y="902240"/>
                </a:lnTo>
                <a:cubicBezTo>
                  <a:pt x="2101407" y="903601"/>
                  <a:pt x="2097735" y="905221"/>
                  <a:pt x="2094924" y="907203"/>
                </a:cubicBezTo>
                <a:cubicBezTo>
                  <a:pt x="2044793" y="900664"/>
                  <a:pt x="2001785" y="912168"/>
                  <a:pt x="1949478" y="913748"/>
                </a:cubicBezTo>
                <a:cubicBezTo>
                  <a:pt x="1891937" y="919585"/>
                  <a:pt x="1810334" y="935486"/>
                  <a:pt x="1749684" y="942223"/>
                </a:cubicBezTo>
                <a:lnTo>
                  <a:pt x="1585576" y="954170"/>
                </a:lnTo>
                <a:cubicBezTo>
                  <a:pt x="1549165" y="943719"/>
                  <a:pt x="1511425" y="950847"/>
                  <a:pt x="1476250" y="950653"/>
                </a:cubicBezTo>
                <a:cubicBezTo>
                  <a:pt x="1488515" y="961596"/>
                  <a:pt x="1432660" y="946795"/>
                  <a:pt x="1433927" y="959926"/>
                </a:cubicBezTo>
                <a:cubicBezTo>
                  <a:pt x="1427485" y="959475"/>
                  <a:pt x="1421205" y="958623"/>
                  <a:pt x="1414893" y="957671"/>
                </a:cubicBezTo>
                <a:lnTo>
                  <a:pt x="1411585" y="957179"/>
                </a:lnTo>
                <a:lnTo>
                  <a:pt x="1398896" y="957460"/>
                </a:lnTo>
                <a:lnTo>
                  <a:pt x="1394632" y="954725"/>
                </a:lnTo>
                <a:lnTo>
                  <a:pt x="1375043" y="953132"/>
                </a:lnTo>
                <a:cubicBezTo>
                  <a:pt x="1367813" y="952970"/>
                  <a:pt x="1360155" y="953305"/>
                  <a:pt x="1351876" y="954436"/>
                </a:cubicBezTo>
                <a:cubicBezTo>
                  <a:pt x="1325912" y="963028"/>
                  <a:pt x="1274459" y="952492"/>
                  <a:pt x="1242676" y="963767"/>
                </a:cubicBezTo>
                <a:cubicBezTo>
                  <a:pt x="1230276" y="966918"/>
                  <a:pt x="1216715" y="977098"/>
                  <a:pt x="1205993" y="974080"/>
                </a:cubicBezTo>
                <a:cubicBezTo>
                  <a:pt x="1174251" y="974112"/>
                  <a:pt x="1086982" y="964420"/>
                  <a:pt x="1052221" y="963954"/>
                </a:cubicBezTo>
                <a:cubicBezTo>
                  <a:pt x="1038515" y="970622"/>
                  <a:pt x="1009522" y="962342"/>
                  <a:pt x="968270" y="964761"/>
                </a:cubicBezTo>
                <a:cubicBezTo>
                  <a:pt x="943437" y="973698"/>
                  <a:pt x="900136" y="991017"/>
                  <a:pt x="874493" y="998122"/>
                </a:cubicBezTo>
                <a:cubicBezTo>
                  <a:pt x="848849" y="1005226"/>
                  <a:pt x="853424" y="1009427"/>
                  <a:pt x="814411" y="1007391"/>
                </a:cubicBezTo>
                <a:cubicBezTo>
                  <a:pt x="765926" y="1022821"/>
                  <a:pt x="732885" y="1009859"/>
                  <a:pt x="688604" y="1015631"/>
                </a:cubicBezTo>
                <a:cubicBezTo>
                  <a:pt x="638045" y="1020877"/>
                  <a:pt x="677999" y="1011556"/>
                  <a:pt x="618171" y="1027260"/>
                </a:cubicBezTo>
                <a:cubicBezTo>
                  <a:pt x="609680" y="1023165"/>
                  <a:pt x="583253" y="1020277"/>
                  <a:pt x="570379" y="1023487"/>
                </a:cubicBezTo>
                <a:cubicBezTo>
                  <a:pt x="543992" y="1022523"/>
                  <a:pt x="505183" y="1001686"/>
                  <a:pt x="482519" y="1002108"/>
                </a:cubicBezTo>
                <a:cubicBezTo>
                  <a:pt x="464011" y="1002285"/>
                  <a:pt x="495211" y="1007995"/>
                  <a:pt x="475319" y="1009922"/>
                </a:cubicBezTo>
                <a:cubicBezTo>
                  <a:pt x="450818" y="1011135"/>
                  <a:pt x="454804" y="1022539"/>
                  <a:pt x="431104" y="1009317"/>
                </a:cubicBezTo>
                <a:cubicBezTo>
                  <a:pt x="406857" y="1014651"/>
                  <a:pt x="399686" y="1008456"/>
                  <a:pt x="363782" y="1007585"/>
                </a:cubicBezTo>
                <a:cubicBezTo>
                  <a:pt x="350440" y="1012231"/>
                  <a:pt x="338145" y="1011245"/>
                  <a:pt x="325533" y="1008502"/>
                </a:cubicBezTo>
                <a:cubicBezTo>
                  <a:pt x="291944" y="1011745"/>
                  <a:pt x="259251" y="1008497"/>
                  <a:pt x="220429" y="1008927"/>
                </a:cubicBezTo>
                <a:cubicBezTo>
                  <a:pt x="180594" y="1015852"/>
                  <a:pt x="156150" y="1007265"/>
                  <a:pt x="114676" y="1007765"/>
                </a:cubicBezTo>
                <a:cubicBezTo>
                  <a:pt x="85718" y="1006195"/>
                  <a:pt x="43316" y="1001491"/>
                  <a:pt x="13470" y="998544"/>
                </a:cubicBezTo>
                <a:lnTo>
                  <a:pt x="0" y="997355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20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992FF94-6430-5898-67C8-50C1FB1BB9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A33D598-2C81-713C-0FC9-2A9F8E687E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E26D46D-2184-555A-62DB-CB3738460D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1766176" cy="2061837"/>
          </a:xfrm>
          <a:custGeom>
            <a:avLst/>
            <a:gdLst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13657 w 10768629"/>
              <a:gd name="connsiteY144" fmla="*/ 1730706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84330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</a:cxnLst>
            <a:rect l="l" t="t" r="r" b="b"/>
            <a:pathLst>
              <a:path w="10768629" h="1978172">
                <a:moveTo>
                  <a:pt x="0" y="0"/>
                </a:moveTo>
                <a:lnTo>
                  <a:pt x="10768629" y="0"/>
                </a:lnTo>
                <a:lnTo>
                  <a:pt x="10733254" y="31439"/>
                </a:lnTo>
                <a:lnTo>
                  <a:pt x="10727085" y="37910"/>
                </a:lnTo>
                <a:cubicBezTo>
                  <a:pt x="10712973" y="56080"/>
                  <a:pt x="10699457" y="78430"/>
                  <a:pt x="10675953" y="68623"/>
                </a:cubicBezTo>
                <a:cubicBezTo>
                  <a:pt x="10685972" y="89202"/>
                  <a:pt x="10641629" y="69781"/>
                  <a:pt x="10637091" y="90361"/>
                </a:cubicBezTo>
                <a:cubicBezTo>
                  <a:pt x="10635214" y="107005"/>
                  <a:pt x="10621323" y="104993"/>
                  <a:pt x="10610971" y="110764"/>
                </a:cubicBezTo>
                <a:cubicBezTo>
                  <a:pt x="10603980" y="127568"/>
                  <a:pt x="10551417" y="141180"/>
                  <a:pt x="10532872" y="138028"/>
                </a:cubicBezTo>
                <a:cubicBezTo>
                  <a:pt x="10480300" y="119072"/>
                  <a:pt x="10440532" y="186296"/>
                  <a:pt x="10398558" y="172911"/>
                </a:cubicBezTo>
                <a:cubicBezTo>
                  <a:pt x="10387708" y="174114"/>
                  <a:pt x="10378792" y="177646"/>
                  <a:pt x="10371128" y="182609"/>
                </a:cubicBezTo>
                <a:lnTo>
                  <a:pt x="10352178" y="199976"/>
                </a:lnTo>
                <a:lnTo>
                  <a:pt x="10351815" y="211879"/>
                </a:lnTo>
                <a:lnTo>
                  <a:pt x="10337471" y="218661"/>
                </a:lnTo>
                <a:lnTo>
                  <a:pt x="10334625" y="222351"/>
                </a:lnTo>
                <a:cubicBezTo>
                  <a:pt x="10321108" y="225227"/>
                  <a:pt x="10278615" y="228401"/>
                  <a:pt x="10256365" y="235917"/>
                </a:cubicBezTo>
                <a:cubicBezTo>
                  <a:pt x="10218136" y="258033"/>
                  <a:pt x="10224552" y="209685"/>
                  <a:pt x="10201127" y="267448"/>
                </a:cubicBezTo>
                <a:cubicBezTo>
                  <a:pt x="10121320" y="273476"/>
                  <a:pt x="10040763" y="345580"/>
                  <a:pt x="9961218" y="326720"/>
                </a:cubicBezTo>
                <a:cubicBezTo>
                  <a:pt x="9980173" y="341621"/>
                  <a:pt x="9883038" y="318484"/>
                  <a:pt x="9859715" y="355698"/>
                </a:cubicBezTo>
                <a:cubicBezTo>
                  <a:pt x="9812822" y="367758"/>
                  <a:pt x="9752089" y="383830"/>
                  <a:pt x="9679867" y="399081"/>
                </a:cubicBezTo>
                <a:cubicBezTo>
                  <a:pt x="9618357" y="415668"/>
                  <a:pt x="9525492" y="446315"/>
                  <a:pt x="9490654" y="455225"/>
                </a:cubicBezTo>
                <a:lnTo>
                  <a:pt x="9470837" y="452539"/>
                </a:lnTo>
                <a:lnTo>
                  <a:pt x="9469082" y="454891"/>
                </a:lnTo>
                <a:cubicBezTo>
                  <a:pt x="9460057" y="461184"/>
                  <a:pt x="9453495" y="461729"/>
                  <a:pt x="9448038" y="459733"/>
                </a:cubicBezTo>
                <a:lnTo>
                  <a:pt x="9396821" y="455795"/>
                </a:lnTo>
                <a:lnTo>
                  <a:pt x="9392197" y="459796"/>
                </a:lnTo>
                <a:lnTo>
                  <a:pt x="9347994" y="464462"/>
                </a:lnTo>
                <a:cubicBezTo>
                  <a:pt x="9347959" y="465155"/>
                  <a:pt x="9347925" y="465846"/>
                  <a:pt x="9347889" y="466539"/>
                </a:cubicBezTo>
                <a:cubicBezTo>
                  <a:pt x="9346648" y="471307"/>
                  <a:pt x="9343831" y="475025"/>
                  <a:pt x="9337639" y="476654"/>
                </a:cubicBezTo>
                <a:cubicBezTo>
                  <a:pt x="9354547" y="503661"/>
                  <a:pt x="9307720" y="510631"/>
                  <a:pt x="9287964" y="513052"/>
                </a:cubicBezTo>
                <a:cubicBezTo>
                  <a:pt x="9269905" y="526173"/>
                  <a:pt x="9245386" y="544358"/>
                  <a:pt x="9229283" y="555377"/>
                </a:cubicBezTo>
                <a:lnTo>
                  <a:pt x="9220274" y="557502"/>
                </a:lnTo>
                <a:cubicBezTo>
                  <a:pt x="9220250" y="557668"/>
                  <a:pt x="9220226" y="557835"/>
                  <a:pt x="9220202" y="558001"/>
                </a:cubicBezTo>
                <a:cubicBezTo>
                  <a:pt x="9218468" y="559434"/>
                  <a:pt x="9215591" y="560497"/>
                  <a:pt x="9210908" y="561147"/>
                </a:cubicBezTo>
                <a:lnTo>
                  <a:pt x="9186374" y="565502"/>
                </a:lnTo>
                <a:lnTo>
                  <a:pt x="9181058" y="569943"/>
                </a:lnTo>
                <a:lnTo>
                  <a:pt x="9167549" y="584727"/>
                </a:lnTo>
                <a:lnTo>
                  <a:pt x="9149110" y="598906"/>
                </a:lnTo>
                <a:cubicBezTo>
                  <a:pt x="9133575" y="594395"/>
                  <a:pt x="9087390" y="636567"/>
                  <a:pt x="9078556" y="644039"/>
                </a:cubicBezTo>
                <a:lnTo>
                  <a:pt x="8996399" y="690055"/>
                </a:lnTo>
                <a:cubicBezTo>
                  <a:pt x="8913147" y="777045"/>
                  <a:pt x="8867993" y="772591"/>
                  <a:pt x="8803791" y="813860"/>
                </a:cubicBezTo>
                <a:cubicBezTo>
                  <a:pt x="8745270" y="819906"/>
                  <a:pt x="8690049" y="823612"/>
                  <a:pt x="8636202" y="848463"/>
                </a:cubicBezTo>
                <a:cubicBezTo>
                  <a:pt x="8594799" y="860014"/>
                  <a:pt x="8568613" y="864779"/>
                  <a:pt x="8555372" y="883171"/>
                </a:cubicBezTo>
                <a:lnTo>
                  <a:pt x="8507229" y="901665"/>
                </a:lnTo>
                <a:lnTo>
                  <a:pt x="8428473" y="927985"/>
                </a:lnTo>
                <a:cubicBezTo>
                  <a:pt x="8428287" y="929817"/>
                  <a:pt x="8428100" y="931648"/>
                  <a:pt x="8427914" y="933480"/>
                </a:cubicBezTo>
                <a:lnTo>
                  <a:pt x="8420327" y="941984"/>
                </a:lnTo>
                <a:lnTo>
                  <a:pt x="8394729" y="948347"/>
                </a:lnTo>
                <a:lnTo>
                  <a:pt x="8380548" y="987916"/>
                </a:lnTo>
                <a:lnTo>
                  <a:pt x="8375330" y="965444"/>
                </a:lnTo>
                <a:cubicBezTo>
                  <a:pt x="8372375" y="964202"/>
                  <a:pt x="8344433" y="977378"/>
                  <a:pt x="8340796" y="980522"/>
                </a:cubicBezTo>
                <a:cubicBezTo>
                  <a:pt x="8328292" y="982128"/>
                  <a:pt x="8319237" y="991089"/>
                  <a:pt x="8304438" y="996739"/>
                </a:cubicBezTo>
                <a:cubicBezTo>
                  <a:pt x="8297193" y="1005683"/>
                  <a:pt x="8289328" y="1014568"/>
                  <a:pt x="8280929" y="1023089"/>
                </a:cubicBezTo>
                <a:lnTo>
                  <a:pt x="8275760" y="1027772"/>
                </a:lnTo>
                <a:lnTo>
                  <a:pt x="8275478" y="1027605"/>
                </a:lnTo>
                <a:cubicBezTo>
                  <a:pt x="8273970" y="1028076"/>
                  <a:pt x="8251461" y="1029408"/>
                  <a:pt x="8249003" y="1032033"/>
                </a:cubicBezTo>
                <a:lnTo>
                  <a:pt x="8203836" y="1037347"/>
                </a:lnTo>
                <a:cubicBezTo>
                  <a:pt x="8172789" y="1049890"/>
                  <a:pt x="8148166" y="1034625"/>
                  <a:pt x="8122936" y="1063113"/>
                </a:cubicBezTo>
                <a:cubicBezTo>
                  <a:pt x="8093850" y="1074757"/>
                  <a:pt x="8066781" y="1075350"/>
                  <a:pt x="8043658" y="1092746"/>
                </a:cubicBezTo>
                <a:cubicBezTo>
                  <a:pt x="8032157" y="1089174"/>
                  <a:pt x="8022145" y="1089998"/>
                  <a:pt x="8015351" y="1105478"/>
                </a:cubicBezTo>
                <a:cubicBezTo>
                  <a:pt x="7987544" y="1113006"/>
                  <a:pt x="7977708" y="1099152"/>
                  <a:pt x="7963145" y="1119346"/>
                </a:cubicBezTo>
                <a:cubicBezTo>
                  <a:pt x="7942622" y="1098880"/>
                  <a:pt x="7943760" y="1109516"/>
                  <a:pt x="7938145" y="1120225"/>
                </a:cubicBezTo>
                <a:lnTo>
                  <a:pt x="7937238" y="1121204"/>
                </a:lnTo>
                <a:lnTo>
                  <a:pt x="7934398" y="1118240"/>
                </a:lnTo>
                <a:lnTo>
                  <a:pt x="7918248" y="1124371"/>
                </a:lnTo>
                <a:lnTo>
                  <a:pt x="7914119" y="1127653"/>
                </a:lnTo>
                <a:cubicBezTo>
                  <a:pt x="7911201" y="1129547"/>
                  <a:pt x="7909169" y="1130331"/>
                  <a:pt x="7907658" y="1130350"/>
                </a:cubicBezTo>
                <a:lnTo>
                  <a:pt x="7907434" y="1130103"/>
                </a:lnTo>
                <a:lnTo>
                  <a:pt x="7901508" y="1133245"/>
                </a:lnTo>
                <a:cubicBezTo>
                  <a:pt x="7891644" y="1139271"/>
                  <a:pt x="7882185" y="1145815"/>
                  <a:pt x="7873287" y="1152609"/>
                </a:cubicBezTo>
                <a:cubicBezTo>
                  <a:pt x="7864672" y="1141906"/>
                  <a:pt x="7845199" y="1159242"/>
                  <a:pt x="7834833" y="1153868"/>
                </a:cubicBezTo>
                <a:lnTo>
                  <a:pt x="7828661" y="1139994"/>
                </a:lnTo>
                <a:lnTo>
                  <a:pt x="7823966" y="1143178"/>
                </a:lnTo>
                <a:lnTo>
                  <a:pt x="7815078" y="1151776"/>
                </a:lnTo>
                <a:cubicBezTo>
                  <a:pt x="7813692" y="1152943"/>
                  <a:pt x="7812687" y="1153116"/>
                  <a:pt x="7812026" y="1151522"/>
                </a:cubicBezTo>
                <a:cubicBezTo>
                  <a:pt x="7806555" y="1153054"/>
                  <a:pt x="7788673" y="1159989"/>
                  <a:pt x="7782249" y="1160970"/>
                </a:cubicBezTo>
                <a:lnTo>
                  <a:pt x="7773476" y="1157414"/>
                </a:lnTo>
                <a:lnTo>
                  <a:pt x="7769600" y="1157365"/>
                </a:lnTo>
                <a:lnTo>
                  <a:pt x="7752631" y="1172815"/>
                </a:lnTo>
                <a:lnTo>
                  <a:pt x="7739392" y="1192062"/>
                </a:lnTo>
                <a:lnTo>
                  <a:pt x="7677677" y="1216394"/>
                </a:lnTo>
                <a:lnTo>
                  <a:pt x="7586920" y="1261888"/>
                </a:lnTo>
                <a:cubicBezTo>
                  <a:pt x="7556723" y="1298911"/>
                  <a:pt x="7489187" y="1284518"/>
                  <a:pt x="7486100" y="1292563"/>
                </a:cubicBezTo>
                <a:cubicBezTo>
                  <a:pt x="7454875" y="1308356"/>
                  <a:pt x="7453335" y="1326361"/>
                  <a:pt x="7411323" y="1340732"/>
                </a:cubicBezTo>
                <a:cubicBezTo>
                  <a:pt x="7372519" y="1390006"/>
                  <a:pt x="7288617" y="1403664"/>
                  <a:pt x="7240698" y="1438832"/>
                </a:cubicBezTo>
                <a:cubicBezTo>
                  <a:pt x="7206467" y="1417136"/>
                  <a:pt x="7227555" y="1441678"/>
                  <a:pt x="7197675" y="1447530"/>
                </a:cubicBezTo>
                <a:cubicBezTo>
                  <a:pt x="7211601" y="1474927"/>
                  <a:pt x="7159483" y="1444981"/>
                  <a:pt x="7164788" y="1480293"/>
                </a:cubicBezTo>
                <a:cubicBezTo>
                  <a:pt x="7159184" y="1480240"/>
                  <a:pt x="7153584" y="1479075"/>
                  <a:pt x="7147929" y="1477641"/>
                </a:cubicBezTo>
                <a:lnTo>
                  <a:pt x="7144965" y="1476908"/>
                </a:lnTo>
                <a:lnTo>
                  <a:pt x="7134299" y="1479969"/>
                </a:lnTo>
                <a:lnTo>
                  <a:pt x="7129809" y="1473339"/>
                </a:lnTo>
                <a:lnTo>
                  <a:pt x="7112688" y="1472575"/>
                </a:lnTo>
                <a:cubicBezTo>
                  <a:pt x="7106506" y="1473449"/>
                  <a:pt x="7100123" y="1475741"/>
                  <a:pt x="7093470" y="1480300"/>
                </a:cubicBezTo>
                <a:cubicBezTo>
                  <a:pt x="7079039" y="1501274"/>
                  <a:pt x="7048991" y="1495718"/>
                  <a:pt x="7025034" y="1506934"/>
                </a:cubicBezTo>
                <a:lnTo>
                  <a:pt x="7014783" y="1515868"/>
                </a:lnTo>
                <a:lnTo>
                  <a:pt x="6979706" y="1523511"/>
                </a:lnTo>
                <a:lnTo>
                  <a:pt x="6977890" y="1525793"/>
                </a:lnTo>
                <a:cubicBezTo>
                  <a:pt x="6971996" y="1527914"/>
                  <a:pt x="6959488" y="1529941"/>
                  <a:pt x="6944339" y="1536237"/>
                </a:cubicBezTo>
                <a:lnTo>
                  <a:pt x="6886996" y="1563569"/>
                </a:lnTo>
                <a:lnTo>
                  <a:pt x="6874510" y="1558469"/>
                </a:lnTo>
                <a:lnTo>
                  <a:pt x="6871943" y="1554651"/>
                </a:lnTo>
                <a:lnTo>
                  <a:pt x="6856174" y="1562024"/>
                </a:lnTo>
                <a:lnTo>
                  <a:pt x="6842321" y="1560554"/>
                </a:lnTo>
                <a:lnTo>
                  <a:pt x="6832713" y="1569357"/>
                </a:lnTo>
                <a:lnTo>
                  <a:pt x="6816351" y="1571495"/>
                </a:lnTo>
                <a:cubicBezTo>
                  <a:pt x="6810216" y="1571510"/>
                  <a:pt x="6803310" y="1571324"/>
                  <a:pt x="6795800" y="1572010"/>
                </a:cubicBezTo>
                <a:lnTo>
                  <a:pt x="6777546" y="1568661"/>
                </a:lnTo>
                <a:lnTo>
                  <a:pt x="6751528" y="1574143"/>
                </a:lnTo>
                <a:cubicBezTo>
                  <a:pt x="6731455" y="1578562"/>
                  <a:pt x="6712054" y="1582098"/>
                  <a:pt x="6691966" y="1582255"/>
                </a:cubicBezTo>
                <a:cubicBezTo>
                  <a:pt x="6677921" y="1590738"/>
                  <a:pt x="6663787" y="1595441"/>
                  <a:pt x="6646941" y="1588471"/>
                </a:cubicBezTo>
                <a:cubicBezTo>
                  <a:pt x="6605135" y="1597971"/>
                  <a:pt x="6598373" y="1612583"/>
                  <a:pt x="6568576" y="1606488"/>
                </a:cubicBezTo>
                <a:cubicBezTo>
                  <a:pt x="6562510" y="1614734"/>
                  <a:pt x="6558067" y="1619360"/>
                  <a:pt x="6554358" y="1621701"/>
                </a:cubicBezTo>
                <a:cubicBezTo>
                  <a:pt x="6543227" y="1628727"/>
                  <a:pt x="6538724" y="1615196"/>
                  <a:pt x="6516968" y="1617195"/>
                </a:cubicBezTo>
                <a:cubicBezTo>
                  <a:pt x="6493173" y="1617368"/>
                  <a:pt x="6528193" y="1598652"/>
                  <a:pt x="6506479" y="1602227"/>
                </a:cubicBezTo>
                <a:cubicBezTo>
                  <a:pt x="6486674" y="1613929"/>
                  <a:pt x="6478484" y="1593997"/>
                  <a:pt x="6458436" y="1607332"/>
                </a:cubicBezTo>
                <a:cubicBezTo>
                  <a:pt x="6471168" y="1620800"/>
                  <a:pt x="6410323" y="1615478"/>
                  <a:pt x="6414786" y="1628815"/>
                </a:cubicBezTo>
                <a:cubicBezTo>
                  <a:pt x="6385942" y="1615041"/>
                  <a:pt x="6386569" y="1640238"/>
                  <a:pt x="6357085" y="1640846"/>
                </a:cubicBezTo>
                <a:cubicBezTo>
                  <a:pt x="6341163" y="1636809"/>
                  <a:pt x="6331497" y="1637754"/>
                  <a:pt x="6322636" y="1648213"/>
                </a:cubicBezTo>
                <a:cubicBezTo>
                  <a:pt x="6248448" y="1627802"/>
                  <a:pt x="6286748" y="1654976"/>
                  <a:pt x="6226172" y="1654676"/>
                </a:cubicBezTo>
                <a:lnTo>
                  <a:pt x="6221217" y="1654506"/>
                </a:lnTo>
                <a:lnTo>
                  <a:pt x="6204956" y="1664280"/>
                </a:lnTo>
                <a:cubicBezTo>
                  <a:pt x="6204728" y="1665114"/>
                  <a:pt x="6204498" y="1665947"/>
                  <a:pt x="6204270" y="1666782"/>
                </a:cubicBezTo>
                <a:lnTo>
                  <a:pt x="6143810" y="1661963"/>
                </a:lnTo>
                <a:lnTo>
                  <a:pt x="6136560" y="1665728"/>
                </a:lnTo>
                <a:lnTo>
                  <a:pt x="6096155" y="1656951"/>
                </a:lnTo>
                <a:lnTo>
                  <a:pt x="6075812" y="1655422"/>
                </a:lnTo>
                <a:lnTo>
                  <a:pt x="6039495" y="1649680"/>
                </a:lnTo>
                <a:lnTo>
                  <a:pt x="6036523" y="1652121"/>
                </a:lnTo>
                <a:lnTo>
                  <a:pt x="6029328" y="1649904"/>
                </a:lnTo>
                <a:lnTo>
                  <a:pt x="6024075" y="1652779"/>
                </a:lnTo>
                <a:lnTo>
                  <a:pt x="6018085" y="1652030"/>
                </a:lnTo>
                <a:cubicBezTo>
                  <a:pt x="6006658" y="1653831"/>
                  <a:pt x="5968194" y="1662035"/>
                  <a:pt x="5955513" y="1663584"/>
                </a:cubicBezTo>
                <a:lnTo>
                  <a:pt x="5941996" y="1661326"/>
                </a:lnTo>
                <a:lnTo>
                  <a:pt x="5931789" y="1669915"/>
                </a:lnTo>
                <a:lnTo>
                  <a:pt x="5888686" y="1672175"/>
                </a:lnTo>
                <a:lnTo>
                  <a:pt x="5873794" y="1665454"/>
                </a:lnTo>
                <a:lnTo>
                  <a:pt x="5860022" y="1660635"/>
                </a:lnTo>
                <a:lnTo>
                  <a:pt x="5858237" y="1660649"/>
                </a:lnTo>
                <a:lnTo>
                  <a:pt x="5840319" y="1660798"/>
                </a:lnTo>
                <a:lnTo>
                  <a:pt x="5806984" y="1661075"/>
                </a:lnTo>
                <a:cubicBezTo>
                  <a:pt x="5785708" y="1661533"/>
                  <a:pt x="5764126" y="1662974"/>
                  <a:pt x="5742351" y="1667489"/>
                </a:cubicBezTo>
                <a:cubicBezTo>
                  <a:pt x="5659069" y="1645168"/>
                  <a:pt x="5615134" y="1706361"/>
                  <a:pt x="5521171" y="1671626"/>
                </a:cubicBezTo>
                <a:cubicBezTo>
                  <a:pt x="5491803" y="1671296"/>
                  <a:pt x="5498089" y="1662666"/>
                  <a:pt x="5457384" y="1683952"/>
                </a:cubicBezTo>
                <a:cubicBezTo>
                  <a:pt x="5356959" y="1699287"/>
                  <a:pt x="5078905" y="1774579"/>
                  <a:pt x="4950070" y="1748401"/>
                </a:cubicBezTo>
                <a:cubicBezTo>
                  <a:pt x="4918276" y="1752255"/>
                  <a:pt x="4891043" y="1756936"/>
                  <a:pt x="4872172" y="1757222"/>
                </a:cubicBezTo>
                <a:lnTo>
                  <a:pt x="4809524" y="1761033"/>
                </a:lnTo>
                <a:cubicBezTo>
                  <a:pt x="4791324" y="1772975"/>
                  <a:pt x="4777258" y="1754591"/>
                  <a:pt x="4759058" y="1766533"/>
                </a:cubicBezTo>
                <a:cubicBezTo>
                  <a:pt x="4747481" y="1770744"/>
                  <a:pt x="4734604" y="1772921"/>
                  <a:pt x="4719749" y="1771811"/>
                </a:cubicBezTo>
                <a:cubicBezTo>
                  <a:pt x="4671168" y="1780243"/>
                  <a:pt x="4634134" y="1775931"/>
                  <a:pt x="4568686" y="1786141"/>
                </a:cubicBezTo>
                <a:cubicBezTo>
                  <a:pt x="4544667" y="1777910"/>
                  <a:pt x="4432547" y="1778168"/>
                  <a:pt x="4418751" y="1796932"/>
                </a:cubicBezTo>
                <a:cubicBezTo>
                  <a:pt x="4403360" y="1801488"/>
                  <a:pt x="4385278" y="1795746"/>
                  <a:pt x="4378377" y="1815528"/>
                </a:cubicBezTo>
                <a:cubicBezTo>
                  <a:pt x="4366870" y="1839461"/>
                  <a:pt x="4337372" y="1814003"/>
                  <a:pt x="4320575" y="1832722"/>
                </a:cubicBezTo>
                <a:cubicBezTo>
                  <a:pt x="4277898" y="1857053"/>
                  <a:pt x="4243945" y="1846759"/>
                  <a:pt x="4211935" y="1860177"/>
                </a:cubicBezTo>
                <a:cubicBezTo>
                  <a:pt x="4181519" y="1859584"/>
                  <a:pt x="4171342" y="1859762"/>
                  <a:pt x="4101228" y="1868717"/>
                </a:cubicBezTo>
                <a:cubicBezTo>
                  <a:pt x="4080159" y="1876188"/>
                  <a:pt x="4039427" y="1877381"/>
                  <a:pt x="3973223" y="1881015"/>
                </a:cubicBezTo>
                <a:cubicBezTo>
                  <a:pt x="3971330" y="1884974"/>
                  <a:pt x="3952843" y="1879225"/>
                  <a:pt x="3900992" y="1880603"/>
                </a:cubicBezTo>
                <a:cubicBezTo>
                  <a:pt x="3849141" y="1881981"/>
                  <a:pt x="3740060" y="1895686"/>
                  <a:pt x="3662119" y="1889285"/>
                </a:cubicBezTo>
                <a:cubicBezTo>
                  <a:pt x="3565155" y="1881322"/>
                  <a:pt x="3613412" y="1915150"/>
                  <a:pt x="3496919" y="1873180"/>
                </a:cubicBezTo>
                <a:cubicBezTo>
                  <a:pt x="3488062" y="1895719"/>
                  <a:pt x="3474293" y="1876288"/>
                  <a:pt x="3449433" y="1889681"/>
                </a:cubicBezTo>
                <a:cubicBezTo>
                  <a:pt x="3406553" y="1891629"/>
                  <a:pt x="3413217" y="1897797"/>
                  <a:pt x="3369766" y="1916653"/>
                </a:cubicBezTo>
                <a:cubicBezTo>
                  <a:pt x="3338805" y="1929531"/>
                  <a:pt x="3289487" y="1928617"/>
                  <a:pt x="3269672" y="1938036"/>
                </a:cubicBezTo>
                <a:lnTo>
                  <a:pt x="3224897" y="1943733"/>
                </a:lnTo>
                <a:cubicBezTo>
                  <a:pt x="3188693" y="1949271"/>
                  <a:pt x="3178540" y="1909145"/>
                  <a:pt x="3161463" y="1946591"/>
                </a:cubicBezTo>
                <a:lnTo>
                  <a:pt x="3112044" y="1935614"/>
                </a:lnTo>
                <a:lnTo>
                  <a:pt x="3069716" y="1930463"/>
                </a:lnTo>
                <a:cubicBezTo>
                  <a:pt x="3049937" y="1924285"/>
                  <a:pt x="3047816" y="1925644"/>
                  <a:pt x="3005773" y="1915878"/>
                </a:cubicBezTo>
                <a:cubicBezTo>
                  <a:pt x="2978838" y="1921092"/>
                  <a:pt x="2967972" y="1927319"/>
                  <a:pt x="2897201" y="1926772"/>
                </a:cubicBezTo>
                <a:lnTo>
                  <a:pt x="2783891" y="1931749"/>
                </a:lnTo>
                <a:cubicBezTo>
                  <a:pt x="2753098" y="1932794"/>
                  <a:pt x="2731621" y="1915151"/>
                  <a:pt x="2712447" y="1933044"/>
                </a:cubicBezTo>
                <a:cubicBezTo>
                  <a:pt x="2621923" y="1990472"/>
                  <a:pt x="2637976" y="1949546"/>
                  <a:pt x="2560151" y="1963609"/>
                </a:cubicBezTo>
                <a:cubicBezTo>
                  <a:pt x="2472084" y="1973456"/>
                  <a:pt x="2423631" y="1962133"/>
                  <a:pt x="2367221" y="1971884"/>
                </a:cubicBezTo>
                <a:cubicBezTo>
                  <a:pt x="2355331" y="1950582"/>
                  <a:pt x="2295649" y="1950006"/>
                  <a:pt x="2272130" y="1961162"/>
                </a:cubicBezTo>
                <a:cubicBezTo>
                  <a:pt x="2229336" y="1964326"/>
                  <a:pt x="2232627" y="1943953"/>
                  <a:pt x="2189404" y="1978172"/>
                </a:cubicBezTo>
                <a:cubicBezTo>
                  <a:pt x="2153824" y="1968017"/>
                  <a:pt x="2114605" y="1969166"/>
                  <a:pt x="2077704" y="1965002"/>
                </a:cubicBezTo>
                <a:cubicBezTo>
                  <a:pt x="2053064" y="1962036"/>
                  <a:pt x="2051584" y="1971011"/>
                  <a:pt x="2033299" y="1969042"/>
                </a:cubicBezTo>
                <a:cubicBezTo>
                  <a:pt x="2015014" y="1967073"/>
                  <a:pt x="1998956" y="1958903"/>
                  <a:pt x="1967996" y="1953187"/>
                </a:cubicBezTo>
                <a:cubicBezTo>
                  <a:pt x="1924117" y="1970917"/>
                  <a:pt x="1915668" y="1940297"/>
                  <a:pt x="1855805" y="1926082"/>
                </a:cubicBezTo>
                <a:cubicBezTo>
                  <a:pt x="1830663" y="1943732"/>
                  <a:pt x="1810564" y="1935694"/>
                  <a:pt x="1790957" y="1919460"/>
                </a:cubicBezTo>
                <a:cubicBezTo>
                  <a:pt x="1732588" y="1924884"/>
                  <a:pt x="1679506" y="1900619"/>
                  <a:pt x="1613978" y="1891581"/>
                </a:cubicBezTo>
                <a:cubicBezTo>
                  <a:pt x="1542961" y="1912227"/>
                  <a:pt x="1506863" y="1865666"/>
                  <a:pt x="1436831" y="1856201"/>
                </a:cubicBezTo>
                <a:cubicBezTo>
                  <a:pt x="1409149" y="1862955"/>
                  <a:pt x="1416370" y="1829853"/>
                  <a:pt x="1357365" y="1832140"/>
                </a:cubicBezTo>
                <a:cubicBezTo>
                  <a:pt x="1285880" y="1811785"/>
                  <a:pt x="1273193" y="1786872"/>
                  <a:pt x="1232341" y="1785942"/>
                </a:cubicBezTo>
                <a:cubicBezTo>
                  <a:pt x="1223903" y="1792798"/>
                  <a:pt x="1160576" y="1793911"/>
                  <a:pt x="1162595" y="1784330"/>
                </a:cubicBezTo>
                <a:cubicBezTo>
                  <a:pt x="1153167" y="1787110"/>
                  <a:pt x="1122206" y="1805077"/>
                  <a:pt x="1120257" y="1789615"/>
                </a:cubicBezTo>
                <a:cubicBezTo>
                  <a:pt x="1073149" y="1786750"/>
                  <a:pt x="1034361" y="1768718"/>
                  <a:pt x="991903" y="1786741"/>
                </a:cubicBezTo>
                <a:cubicBezTo>
                  <a:pt x="966383" y="1781126"/>
                  <a:pt x="949501" y="1800915"/>
                  <a:pt x="883960" y="1809389"/>
                </a:cubicBezTo>
                <a:cubicBezTo>
                  <a:pt x="836064" y="1808194"/>
                  <a:pt x="826980" y="1826610"/>
                  <a:pt x="766531" y="1805053"/>
                </a:cubicBezTo>
                <a:cubicBezTo>
                  <a:pt x="732778" y="1801141"/>
                  <a:pt x="694055" y="1787044"/>
                  <a:pt x="669779" y="1800537"/>
                </a:cubicBezTo>
                <a:cubicBezTo>
                  <a:pt x="645252" y="1794709"/>
                  <a:pt x="563495" y="1813232"/>
                  <a:pt x="523898" y="1811085"/>
                </a:cubicBezTo>
                <a:cubicBezTo>
                  <a:pt x="457555" y="1798530"/>
                  <a:pt x="395227" y="1824052"/>
                  <a:pt x="360251" y="1830735"/>
                </a:cubicBezTo>
                <a:cubicBezTo>
                  <a:pt x="313564" y="1825583"/>
                  <a:pt x="298281" y="1811622"/>
                  <a:pt x="255207" y="1818275"/>
                </a:cubicBezTo>
                <a:cubicBezTo>
                  <a:pt x="206572" y="1839769"/>
                  <a:pt x="160277" y="1836800"/>
                  <a:pt x="101803" y="1870647"/>
                </a:cubicBezTo>
                <a:cubicBezTo>
                  <a:pt x="85849" y="1910002"/>
                  <a:pt x="27997" y="1845258"/>
                  <a:pt x="25397" y="1888443"/>
                </a:cubicBezTo>
                <a:cubicBezTo>
                  <a:pt x="19096" y="1881154"/>
                  <a:pt x="11260" y="1878398"/>
                  <a:pt x="2370" y="1878311"/>
                </a:cubicBezTo>
                <a:lnTo>
                  <a:pt x="0" y="1878785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A8002F0-942B-E67E-594A-DE1E330ED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4" y="609597"/>
            <a:ext cx="9392421" cy="1330841"/>
          </a:xfrm>
        </p:spPr>
        <p:txBody>
          <a:bodyPr>
            <a:normAutofit/>
          </a:bodyPr>
          <a:lstStyle/>
          <a:p>
            <a:r>
              <a:rPr lang="en-US" b="1" dirty="0"/>
              <a:t>Ekonomi</a:t>
            </a:r>
            <a:br>
              <a:rPr lang="en-US" dirty="0"/>
            </a:br>
            <a:endParaRPr lang="sv-SE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FAAD8B0A-92DF-536C-82AB-04B660DF89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81624" y="6209414"/>
            <a:ext cx="6810375" cy="648586"/>
          </a:xfrm>
          <a:custGeom>
            <a:avLst/>
            <a:gdLst>
              <a:gd name="connsiteX0" fmla="*/ 0 w 10753706"/>
              <a:gd name="connsiteY0" fmla="*/ 0 h 1027260"/>
              <a:gd name="connsiteX1" fmla="*/ 10753706 w 10753706"/>
              <a:gd name="connsiteY1" fmla="*/ 0 h 1027260"/>
              <a:gd name="connsiteX2" fmla="*/ 10748809 w 10753706"/>
              <a:gd name="connsiteY2" fmla="*/ 2522 h 1027260"/>
              <a:gd name="connsiteX3" fmla="*/ 10725330 w 10753706"/>
              <a:gd name="connsiteY3" fmla="*/ 11977 h 1027260"/>
              <a:gd name="connsiteX4" fmla="*/ 10615423 w 10753706"/>
              <a:gd name="connsiteY4" fmla="*/ 52967 h 1027260"/>
              <a:gd name="connsiteX5" fmla="*/ 10533936 w 10753706"/>
              <a:gd name="connsiteY5" fmla="*/ 53095 h 1027260"/>
              <a:gd name="connsiteX6" fmla="*/ 10466876 w 10753706"/>
              <a:gd name="connsiteY6" fmla="*/ 45180 h 1027260"/>
              <a:gd name="connsiteX7" fmla="*/ 10355090 w 10753706"/>
              <a:gd name="connsiteY7" fmla="*/ 89741 h 1027260"/>
              <a:gd name="connsiteX8" fmla="*/ 10087145 w 10753706"/>
              <a:gd name="connsiteY8" fmla="*/ 66115 h 1027260"/>
              <a:gd name="connsiteX9" fmla="*/ 10015902 w 10753706"/>
              <a:gd name="connsiteY9" fmla="*/ 76178 h 1027260"/>
              <a:gd name="connsiteX10" fmla="*/ 9806005 w 10753706"/>
              <a:gd name="connsiteY10" fmla="*/ 102435 h 1027260"/>
              <a:gd name="connsiteX11" fmla="*/ 9602583 w 10753706"/>
              <a:gd name="connsiteY11" fmla="*/ 179170 h 1027260"/>
              <a:gd name="connsiteX12" fmla="*/ 9469719 w 10753706"/>
              <a:gd name="connsiteY12" fmla="*/ 174721 h 1027260"/>
              <a:gd name="connsiteX13" fmla="*/ 9408692 w 10753706"/>
              <a:gd name="connsiteY13" fmla="*/ 189513 h 1027260"/>
              <a:gd name="connsiteX14" fmla="*/ 9364151 w 10753706"/>
              <a:gd name="connsiteY14" fmla="*/ 194072 h 1027260"/>
              <a:gd name="connsiteX15" fmla="*/ 9337751 w 10753706"/>
              <a:gd name="connsiteY15" fmla="*/ 197579 h 1027260"/>
              <a:gd name="connsiteX16" fmla="*/ 9297166 w 10753706"/>
              <a:gd name="connsiteY16" fmla="*/ 216558 h 1027260"/>
              <a:gd name="connsiteX17" fmla="*/ 9123859 w 10753706"/>
              <a:gd name="connsiteY17" fmla="*/ 237356 h 1027260"/>
              <a:gd name="connsiteX18" fmla="*/ 8950741 w 10753706"/>
              <a:gd name="connsiteY18" fmla="*/ 238020 h 1027260"/>
              <a:gd name="connsiteX19" fmla="*/ 8718236 w 10753706"/>
              <a:gd name="connsiteY19" fmla="*/ 303148 h 1027260"/>
              <a:gd name="connsiteX20" fmla="*/ 8694011 w 10753706"/>
              <a:gd name="connsiteY20" fmla="*/ 308812 h 1027260"/>
              <a:gd name="connsiteX21" fmla="*/ 8611976 w 10753706"/>
              <a:gd name="connsiteY21" fmla="*/ 324819 h 1027260"/>
              <a:gd name="connsiteX22" fmla="*/ 8562074 w 10753706"/>
              <a:gd name="connsiteY22" fmla="*/ 337971 h 1027260"/>
              <a:gd name="connsiteX23" fmla="*/ 8501724 w 10753706"/>
              <a:gd name="connsiteY23" fmla="*/ 360865 h 1027260"/>
              <a:gd name="connsiteX24" fmla="*/ 8504489 w 10753706"/>
              <a:gd name="connsiteY24" fmla="*/ 364790 h 1027260"/>
              <a:gd name="connsiteX25" fmla="*/ 8492774 w 10753706"/>
              <a:gd name="connsiteY25" fmla="*/ 366181 h 1027260"/>
              <a:gd name="connsiteX26" fmla="*/ 8466405 w 10753706"/>
              <a:gd name="connsiteY26" fmla="*/ 368724 h 1027260"/>
              <a:gd name="connsiteX27" fmla="*/ 8427069 w 10753706"/>
              <a:gd name="connsiteY27" fmla="*/ 387211 h 1027260"/>
              <a:gd name="connsiteX28" fmla="*/ 8387766 w 10753706"/>
              <a:gd name="connsiteY28" fmla="*/ 377161 h 1027260"/>
              <a:gd name="connsiteX29" fmla="*/ 8315874 w 10753706"/>
              <a:gd name="connsiteY29" fmla="*/ 395527 h 1027260"/>
              <a:gd name="connsiteX30" fmla="*/ 8274474 w 10753706"/>
              <a:gd name="connsiteY30" fmla="*/ 405112 h 1027260"/>
              <a:gd name="connsiteX31" fmla="*/ 8234664 w 10753706"/>
              <a:gd name="connsiteY31" fmla="*/ 410219 h 1027260"/>
              <a:gd name="connsiteX32" fmla="*/ 8211268 w 10753706"/>
              <a:gd name="connsiteY32" fmla="*/ 416791 h 1027260"/>
              <a:gd name="connsiteX33" fmla="*/ 8188615 w 10753706"/>
              <a:gd name="connsiteY33" fmla="*/ 421755 h 1027260"/>
              <a:gd name="connsiteX34" fmla="*/ 8179981 w 10753706"/>
              <a:gd name="connsiteY34" fmla="*/ 420402 h 1027260"/>
              <a:gd name="connsiteX35" fmla="*/ 8179307 w 10753706"/>
              <a:gd name="connsiteY35" fmla="*/ 422516 h 1027260"/>
              <a:gd name="connsiteX36" fmla="*/ 8147929 w 10753706"/>
              <a:gd name="connsiteY36" fmla="*/ 450302 h 1027260"/>
              <a:gd name="connsiteX37" fmla="*/ 8089136 w 10753706"/>
              <a:gd name="connsiteY37" fmla="*/ 465283 h 1027260"/>
              <a:gd name="connsiteX38" fmla="*/ 8049973 w 10753706"/>
              <a:gd name="connsiteY38" fmla="*/ 454121 h 1027260"/>
              <a:gd name="connsiteX39" fmla="*/ 7965913 w 10753706"/>
              <a:gd name="connsiteY39" fmla="*/ 464415 h 1027260"/>
              <a:gd name="connsiteX40" fmla="*/ 7945093 w 10753706"/>
              <a:gd name="connsiteY40" fmla="*/ 464798 h 1027260"/>
              <a:gd name="connsiteX41" fmla="*/ 7935335 w 10753706"/>
              <a:gd name="connsiteY41" fmla="*/ 462442 h 1027260"/>
              <a:gd name="connsiteX42" fmla="*/ 7904779 w 10753706"/>
              <a:gd name="connsiteY42" fmla="*/ 471429 h 1027260"/>
              <a:gd name="connsiteX43" fmla="*/ 7855604 w 10753706"/>
              <a:gd name="connsiteY43" fmla="*/ 480199 h 1027260"/>
              <a:gd name="connsiteX44" fmla="*/ 7832630 w 10753706"/>
              <a:gd name="connsiteY44" fmla="*/ 485371 h 1027260"/>
              <a:gd name="connsiteX45" fmla="*/ 7812438 w 10753706"/>
              <a:gd name="connsiteY45" fmla="*/ 485391 h 1027260"/>
              <a:gd name="connsiteX46" fmla="*/ 7701399 w 10753706"/>
              <a:gd name="connsiteY46" fmla="*/ 495197 h 1027260"/>
              <a:gd name="connsiteX47" fmla="*/ 7674778 w 10753706"/>
              <a:gd name="connsiteY47" fmla="*/ 494723 h 1027260"/>
              <a:gd name="connsiteX48" fmla="*/ 7660445 w 10753706"/>
              <a:gd name="connsiteY48" fmla="*/ 490194 h 1027260"/>
              <a:gd name="connsiteX49" fmla="*/ 7651781 w 10753706"/>
              <a:gd name="connsiteY49" fmla="*/ 493084 h 1027260"/>
              <a:gd name="connsiteX50" fmla="*/ 7584807 w 10753706"/>
              <a:gd name="connsiteY50" fmla="*/ 499490 h 1027260"/>
              <a:gd name="connsiteX51" fmla="*/ 7541324 w 10753706"/>
              <a:gd name="connsiteY51" fmla="*/ 504184 h 1027260"/>
              <a:gd name="connsiteX52" fmla="*/ 7541756 w 10753706"/>
              <a:gd name="connsiteY52" fmla="*/ 512184 h 1027260"/>
              <a:gd name="connsiteX53" fmla="*/ 7503906 w 10753706"/>
              <a:gd name="connsiteY53" fmla="*/ 518551 h 1027260"/>
              <a:gd name="connsiteX54" fmla="*/ 7460411 w 10753706"/>
              <a:gd name="connsiteY54" fmla="*/ 517415 h 1027260"/>
              <a:gd name="connsiteX55" fmla="*/ 7460116 w 10753706"/>
              <a:gd name="connsiteY55" fmla="*/ 517548 h 1027260"/>
              <a:gd name="connsiteX56" fmla="*/ 7297810 w 10753706"/>
              <a:gd name="connsiteY56" fmla="*/ 563947 h 1027260"/>
              <a:gd name="connsiteX57" fmla="*/ 6946388 w 10753706"/>
              <a:gd name="connsiteY57" fmla="*/ 665244 h 1027260"/>
              <a:gd name="connsiteX58" fmla="*/ 6741704 w 10753706"/>
              <a:gd name="connsiteY58" fmla="*/ 679365 h 1027260"/>
              <a:gd name="connsiteX59" fmla="*/ 6624680 w 10753706"/>
              <a:gd name="connsiteY59" fmla="*/ 677674 h 1027260"/>
              <a:gd name="connsiteX60" fmla="*/ 6605700 w 10753706"/>
              <a:gd name="connsiteY60" fmla="*/ 683566 h 1027260"/>
              <a:gd name="connsiteX61" fmla="*/ 6576922 w 10753706"/>
              <a:gd name="connsiteY61" fmla="*/ 683030 h 1027260"/>
              <a:gd name="connsiteX62" fmla="*/ 6405123 w 10753706"/>
              <a:gd name="connsiteY62" fmla="*/ 721946 h 1027260"/>
              <a:gd name="connsiteX63" fmla="*/ 6368938 w 10753706"/>
              <a:gd name="connsiteY63" fmla="*/ 717341 h 1027260"/>
              <a:gd name="connsiteX64" fmla="*/ 6295102 w 10753706"/>
              <a:gd name="connsiteY64" fmla="*/ 729508 h 1027260"/>
              <a:gd name="connsiteX65" fmla="*/ 6202084 w 10753706"/>
              <a:gd name="connsiteY65" fmla="*/ 767091 h 1027260"/>
              <a:gd name="connsiteX66" fmla="*/ 6067157 w 10753706"/>
              <a:gd name="connsiteY66" fmla="*/ 790339 h 1027260"/>
              <a:gd name="connsiteX67" fmla="*/ 6061443 w 10753706"/>
              <a:gd name="connsiteY67" fmla="*/ 796151 h 1027260"/>
              <a:gd name="connsiteX68" fmla="*/ 6051406 w 10753706"/>
              <a:gd name="connsiteY68" fmla="*/ 800684 h 1027260"/>
              <a:gd name="connsiteX69" fmla="*/ 6049097 w 10753706"/>
              <a:gd name="connsiteY69" fmla="*/ 800636 h 1027260"/>
              <a:gd name="connsiteX70" fmla="*/ 6034222 w 10753706"/>
              <a:gd name="connsiteY70" fmla="*/ 804110 h 1027260"/>
              <a:gd name="connsiteX71" fmla="*/ 6033121 w 10753706"/>
              <a:gd name="connsiteY71" fmla="*/ 806078 h 1027260"/>
              <a:gd name="connsiteX72" fmla="*/ 6023593 w 10753706"/>
              <a:gd name="connsiteY72" fmla="*/ 808842 h 1027260"/>
              <a:gd name="connsiteX73" fmla="*/ 6006639 w 10753706"/>
              <a:gd name="connsiteY73" fmla="*/ 815304 h 1027260"/>
              <a:gd name="connsiteX74" fmla="*/ 6001762 w 10753706"/>
              <a:gd name="connsiteY74" fmla="*/ 815557 h 1027260"/>
              <a:gd name="connsiteX75" fmla="*/ 5973534 w 10753706"/>
              <a:gd name="connsiteY75" fmla="*/ 823815 h 1027260"/>
              <a:gd name="connsiteX76" fmla="*/ 5972336 w 10753706"/>
              <a:gd name="connsiteY76" fmla="*/ 823476 h 1027260"/>
              <a:gd name="connsiteX77" fmla="*/ 5960841 w 10753706"/>
              <a:gd name="connsiteY77" fmla="*/ 823819 h 1027260"/>
              <a:gd name="connsiteX78" fmla="*/ 5940719 w 10753706"/>
              <a:gd name="connsiteY78" fmla="*/ 825514 h 1027260"/>
              <a:gd name="connsiteX79" fmla="*/ 5884298 w 10753706"/>
              <a:gd name="connsiteY79" fmla="*/ 823806 h 1027260"/>
              <a:gd name="connsiteX80" fmla="*/ 5854779 w 10753706"/>
              <a:gd name="connsiteY80" fmla="*/ 832365 h 1027260"/>
              <a:gd name="connsiteX81" fmla="*/ 5848382 w 10753706"/>
              <a:gd name="connsiteY81" fmla="*/ 833844 h 1027260"/>
              <a:gd name="connsiteX82" fmla="*/ 5848066 w 10753706"/>
              <a:gd name="connsiteY82" fmla="*/ 833772 h 1027260"/>
              <a:gd name="connsiteX83" fmla="*/ 5840944 w 10753706"/>
              <a:gd name="connsiteY83" fmla="*/ 835132 h 1027260"/>
              <a:gd name="connsiteX84" fmla="*/ 5836719 w 10753706"/>
              <a:gd name="connsiteY84" fmla="*/ 836539 h 1027260"/>
              <a:gd name="connsiteX85" fmla="*/ 5824311 w 10753706"/>
              <a:gd name="connsiteY85" fmla="*/ 839408 h 1027260"/>
              <a:gd name="connsiteX86" fmla="*/ 5818788 w 10753706"/>
              <a:gd name="connsiteY86" fmla="*/ 839727 h 1027260"/>
              <a:gd name="connsiteX87" fmla="*/ 5763953 w 10753706"/>
              <a:gd name="connsiteY87" fmla="*/ 834282 h 1027260"/>
              <a:gd name="connsiteX88" fmla="*/ 5667748 w 10753706"/>
              <a:gd name="connsiteY88" fmla="*/ 840211 h 1027260"/>
              <a:gd name="connsiteX89" fmla="*/ 5573108 w 10753706"/>
              <a:gd name="connsiteY89" fmla="*/ 847611 h 1027260"/>
              <a:gd name="connsiteX90" fmla="*/ 5539137 w 10753706"/>
              <a:gd name="connsiteY90" fmla="*/ 851033 h 1027260"/>
              <a:gd name="connsiteX91" fmla="*/ 5510651 w 10753706"/>
              <a:gd name="connsiteY91" fmla="*/ 844215 h 1027260"/>
              <a:gd name="connsiteX92" fmla="*/ 5457331 w 10753706"/>
              <a:gd name="connsiteY92" fmla="*/ 839159 h 1027260"/>
              <a:gd name="connsiteX93" fmla="*/ 5410613 w 10753706"/>
              <a:gd name="connsiteY93" fmla="*/ 834358 h 1027260"/>
              <a:gd name="connsiteX94" fmla="*/ 5370040 w 10753706"/>
              <a:gd name="connsiteY94" fmla="*/ 862127 h 1027260"/>
              <a:gd name="connsiteX95" fmla="*/ 5318778 w 10753706"/>
              <a:gd name="connsiteY95" fmla="*/ 855310 h 1027260"/>
              <a:gd name="connsiteX96" fmla="*/ 5298645 w 10753706"/>
              <a:gd name="connsiteY96" fmla="*/ 855171 h 1027260"/>
              <a:gd name="connsiteX97" fmla="*/ 5253828 w 10753706"/>
              <a:gd name="connsiteY97" fmla="*/ 859670 h 1027260"/>
              <a:gd name="connsiteX98" fmla="*/ 5216955 w 10753706"/>
              <a:gd name="connsiteY98" fmla="*/ 866245 h 1027260"/>
              <a:gd name="connsiteX99" fmla="*/ 5214344 w 10753706"/>
              <a:gd name="connsiteY99" fmla="*/ 868102 h 1027260"/>
              <a:gd name="connsiteX100" fmla="*/ 5195561 w 10753706"/>
              <a:gd name="connsiteY100" fmla="*/ 869949 h 1027260"/>
              <a:gd name="connsiteX101" fmla="*/ 5182555 w 10753706"/>
              <a:gd name="connsiteY101" fmla="*/ 873542 h 1027260"/>
              <a:gd name="connsiteX102" fmla="*/ 5172552 w 10753706"/>
              <a:gd name="connsiteY102" fmla="*/ 878801 h 1027260"/>
              <a:gd name="connsiteX103" fmla="*/ 5027993 w 10753706"/>
              <a:gd name="connsiteY103" fmla="*/ 889666 h 1027260"/>
              <a:gd name="connsiteX104" fmla="*/ 4939844 w 10753706"/>
              <a:gd name="connsiteY104" fmla="*/ 934802 h 1027260"/>
              <a:gd name="connsiteX105" fmla="*/ 4792576 w 10753706"/>
              <a:gd name="connsiteY105" fmla="*/ 934820 h 1027260"/>
              <a:gd name="connsiteX106" fmla="*/ 4602423 w 10753706"/>
              <a:gd name="connsiteY106" fmla="*/ 958063 h 1027260"/>
              <a:gd name="connsiteX107" fmla="*/ 4290656 w 10753706"/>
              <a:gd name="connsiteY107" fmla="*/ 969152 h 1027260"/>
              <a:gd name="connsiteX108" fmla="*/ 3952334 w 10753706"/>
              <a:gd name="connsiteY108" fmla="*/ 954043 h 1027260"/>
              <a:gd name="connsiteX109" fmla="*/ 3858560 w 10753706"/>
              <a:gd name="connsiteY109" fmla="*/ 948781 h 1027260"/>
              <a:gd name="connsiteX110" fmla="*/ 3846597 w 10753706"/>
              <a:gd name="connsiteY110" fmla="*/ 948382 h 1027260"/>
              <a:gd name="connsiteX111" fmla="*/ 3736044 w 10753706"/>
              <a:gd name="connsiteY111" fmla="*/ 947759 h 1027260"/>
              <a:gd name="connsiteX112" fmla="*/ 3713136 w 10753706"/>
              <a:gd name="connsiteY112" fmla="*/ 946963 h 1027260"/>
              <a:gd name="connsiteX113" fmla="*/ 3695939 w 10753706"/>
              <a:gd name="connsiteY113" fmla="*/ 943639 h 1027260"/>
              <a:gd name="connsiteX114" fmla="*/ 3694125 w 10753706"/>
              <a:gd name="connsiteY114" fmla="*/ 940567 h 1027260"/>
              <a:gd name="connsiteX115" fmla="*/ 3681925 w 10753706"/>
              <a:gd name="connsiteY115" fmla="*/ 939706 h 1027260"/>
              <a:gd name="connsiteX116" fmla="*/ 3679204 w 10753706"/>
              <a:gd name="connsiteY116" fmla="*/ 938926 h 1027260"/>
              <a:gd name="connsiteX117" fmla="*/ 3615656 w 10753706"/>
              <a:gd name="connsiteY117" fmla="*/ 940320 h 1027260"/>
              <a:gd name="connsiteX118" fmla="*/ 3567983 w 10753706"/>
              <a:gd name="connsiteY118" fmla="*/ 935596 h 1027260"/>
              <a:gd name="connsiteX119" fmla="*/ 3422423 w 10753706"/>
              <a:gd name="connsiteY119" fmla="*/ 932129 h 1027260"/>
              <a:gd name="connsiteX120" fmla="*/ 3310925 w 10753706"/>
              <a:gd name="connsiteY120" fmla="*/ 911072 h 1027260"/>
              <a:gd name="connsiteX121" fmla="*/ 3139421 w 10753706"/>
              <a:gd name="connsiteY121" fmla="*/ 934151 h 1027260"/>
              <a:gd name="connsiteX122" fmla="*/ 2996922 w 10753706"/>
              <a:gd name="connsiteY122" fmla="*/ 927537 h 1027260"/>
              <a:gd name="connsiteX123" fmla="*/ 2982785 w 10753706"/>
              <a:gd name="connsiteY123" fmla="*/ 931453 h 1027260"/>
              <a:gd name="connsiteX124" fmla="*/ 2967478 w 10753706"/>
              <a:gd name="connsiteY124" fmla="*/ 933397 h 1027260"/>
              <a:gd name="connsiteX125" fmla="*/ 2948552 w 10753706"/>
              <a:gd name="connsiteY125" fmla="*/ 932961 h 1027260"/>
              <a:gd name="connsiteX126" fmla="*/ 2944404 w 10753706"/>
              <a:gd name="connsiteY126" fmla="*/ 934452 h 1027260"/>
              <a:gd name="connsiteX127" fmla="*/ 2908608 w 10753706"/>
              <a:gd name="connsiteY127" fmla="*/ 937205 h 1027260"/>
              <a:gd name="connsiteX128" fmla="*/ 2904443 w 10753706"/>
              <a:gd name="connsiteY128" fmla="*/ 936455 h 1027260"/>
              <a:gd name="connsiteX129" fmla="*/ 2868935 w 10753706"/>
              <a:gd name="connsiteY129" fmla="*/ 938022 h 1027260"/>
              <a:gd name="connsiteX130" fmla="*/ 2868586 w 10753706"/>
              <a:gd name="connsiteY130" fmla="*/ 937487 h 1027260"/>
              <a:gd name="connsiteX131" fmla="*/ 2859191 w 10753706"/>
              <a:gd name="connsiteY131" fmla="*/ 935503 h 1027260"/>
              <a:gd name="connsiteX132" fmla="*/ 2840915 w 10753706"/>
              <a:gd name="connsiteY132" fmla="*/ 932977 h 1027260"/>
              <a:gd name="connsiteX133" fmla="*/ 2763509 w 10753706"/>
              <a:gd name="connsiteY133" fmla="*/ 921850 h 1027260"/>
              <a:gd name="connsiteX134" fmla="*/ 2756121 w 10753706"/>
              <a:gd name="connsiteY134" fmla="*/ 921864 h 1027260"/>
              <a:gd name="connsiteX135" fmla="*/ 2755998 w 10753706"/>
              <a:gd name="connsiteY135" fmla="*/ 921739 h 1027260"/>
              <a:gd name="connsiteX136" fmla="*/ 2748255 w 10753706"/>
              <a:gd name="connsiteY136" fmla="*/ 921505 h 1027260"/>
              <a:gd name="connsiteX137" fmla="*/ 2694601 w 10753706"/>
              <a:gd name="connsiteY137" fmla="*/ 915575 h 1027260"/>
              <a:gd name="connsiteX138" fmla="*/ 2635357 w 10753706"/>
              <a:gd name="connsiteY138" fmla="*/ 910976 h 1027260"/>
              <a:gd name="connsiteX139" fmla="*/ 2601047 w 10753706"/>
              <a:gd name="connsiteY139" fmla="*/ 910263 h 1027260"/>
              <a:gd name="connsiteX140" fmla="*/ 2507482 w 10753706"/>
              <a:gd name="connsiteY140" fmla="*/ 906211 h 1027260"/>
              <a:gd name="connsiteX141" fmla="*/ 2413884 w 10753706"/>
              <a:gd name="connsiteY141" fmla="*/ 900545 h 1027260"/>
              <a:gd name="connsiteX142" fmla="*/ 2368912 w 10753706"/>
              <a:gd name="connsiteY142" fmla="*/ 888755 h 1027260"/>
              <a:gd name="connsiteX143" fmla="*/ 2349490 w 10753706"/>
              <a:gd name="connsiteY143" fmla="*/ 889719 h 1027260"/>
              <a:gd name="connsiteX144" fmla="*/ 2344290 w 10753706"/>
              <a:gd name="connsiteY144" fmla="*/ 890584 h 1027260"/>
              <a:gd name="connsiteX145" fmla="*/ 2336488 w 10753706"/>
              <a:gd name="connsiteY145" fmla="*/ 891058 h 1027260"/>
              <a:gd name="connsiteX146" fmla="*/ 2329015 w 10753706"/>
              <a:gd name="connsiteY146" fmla="*/ 891627 h 1027260"/>
              <a:gd name="connsiteX147" fmla="*/ 2293898 w 10753706"/>
              <a:gd name="connsiteY147" fmla="*/ 896431 h 1027260"/>
              <a:gd name="connsiteX148" fmla="*/ 2243927 w 10753706"/>
              <a:gd name="connsiteY148" fmla="*/ 888076 h 1027260"/>
              <a:gd name="connsiteX149" fmla="*/ 2223920 w 10753706"/>
              <a:gd name="connsiteY149" fmla="*/ 887331 h 1027260"/>
              <a:gd name="connsiteX150" fmla="*/ 2213081 w 10753706"/>
              <a:gd name="connsiteY150" fmla="*/ 886302 h 1027260"/>
              <a:gd name="connsiteX151" fmla="*/ 2212307 w 10753706"/>
              <a:gd name="connsiteY151" fmla="*/ 885829 h 1027260"/>
              <a:gd name="connsiteX152" fmla="*/ 2152321 w 10753706"/>
              <a:gd name="connsiteY152" fmla="*/ 894418 h 1027260"/>
              <a:gd name="connsiteX153" fmla="*/ 2140985 w 10753706"/>
              <a:gd name="connsiteY153" fmla="*/ 895968 h 1027260"/>
              <a:gd name="connsiteX154" fmla="*/ 2121210 w 10753706"/>
              <a:gd name="connsiteY154" fmla="*/ 899354 h 1027260"/>
              <a:gd name="connsiteX155" fmla="*/ 2119146 w 10753706"/>
              <a:gd name="connsiteY155" fmla="*/ 899033 h 1027260"/>
              <a:gd name="connsiteX156" fmla="*/ 2105666 w 10753706"/>
              <a:gd name="connsiteY156" fmla="*/ 902240 h 1027260"/>
              <a:gd name="connsiteX157" fmla="*/ 2094924 w 10753706"/>
              <a:gd name="connsiteY157" fmla="*/ 907203 h 1027260"/>
              <a:gd name="connsiteX158" fmla="*/ 1949478 w 10753706"/>
              <a:gd name="connsiteY158" fmla="*/ 913748 h 1027260"/>
              <a:gd name="connsiteX159" fmla="*/ 1749684 w 10753706"/>
              <a:gd name="connsiteY159" fmla="*/ 942223 h 1027260"/>
              <a:gd name="connsiteX160" fmla="*/ 1585576 w 10753706"/>
              <a:gd name="connsiteY160" fmla="*/ 954170 h 1027260"/>
              <a:gd name="connsiteX161" fmla="*/ 1476250 w 10753706"/>
              <a:gd name="connsiteY161" fmla="*/ 950653 h 1027260"/>
              <a:gd name="connsiteX162" fmla="*/ 1433927 w 10753706"/>
              <a:gd name="connsiteY162" fmla="*/ 959926 h 1027260"/>
              <a:gd name="connsiteX163" fmla="*/ 1414893 w 10753706"/>
              <a:gd name="connsiteY163" fmla="*/ 957671 h 1027260"/>
              <a:gd name="connsiteX164" fmla="*/ 1411585 w 10753706"/>
              <a:gd name="connsiteY164" fmla="*/ 957179 h 1027260"/>
              <a:gd name="connsiteX165" fmla="*/ 1398896 w 10753706"/>
              <a:gd name="connsiteY165" fmla="*/ 957460 h 1027260"/>
              <a:gd name="connsiteX166" fmla="*/ 1394632 w 10753706"/>
              <a:gd name="connsiteY166" fmla="*/ 954725 h 1027260"/>
              <a:gd name="connsiteX167" fmla="*/ 1375043 w 10753706"/>
              <a:gd name="connsiteY167" fmla="*/ 953132 h 1027260"/>
              <a:gd name="connsiteX168" fmla="*/ 1351876 w 10753706"/>
              <a:gd name="connsiteY168" fmla="*/ 954436 h 1027260"/>
              <a:gd name="connsiteX169" fmla="*/ 1242676 w 10753706"/>
              <a:gd name="connsiteY169" fmla="*/ 963767 h 1027260"/>
              <a:gd name="connsiteX170" fmla="*/ 1205993 w 10753706"/>
              <a:gd name="connsiteY170" fmla="*/ 974080 h 1027260"/>
              <a:gd name="connsiteX171" fmla="*/ 1052221 w 10753706"/>
              <a:gd name="connsiteY171" fmla="*/ 963954 h 1027260"/>
              <a:gd name="connsiteX172" fmla="*/ 968270 w 10753706"/>
              <a:gd name="connsiteY172" fmla="*/ 964761 h 1027260"/>
              <a:gd name="connsiteX173" fmla="*/ 874493 w 10753706"/>
              <a:gd name="connsiteY173" fmla="*/ 998122 h 1027260"/>
              <a:gd name="connsiteX174" fmla="*/ 814411 w 10753706"/>
              <a:gd name="connsiteY174" fmla="*/ 1007391 h 1027260"/>
              <a:gd name="connsiteX175" fmla="*/ 688604 w 10753706"/>
              <a:gd name="connsiteY175" fmla="*/ 1015631 h 1027260"/>
              <a:gd name="connsiteX176" fmla="*/ 618171 w 10753706"/>
              <a:gd name="connsiteY176" fmla="*/ 1027260 h 1027260"/>
              <a:gd name="connsiteX177" fmla="*/ 570379 w 10753706"/>
              <a:gd name="connsiteY177" fmla="*/ 1023487 h 1027260"/>
              <a:gd name="connsiteX178" fmla="*/ 482519 w 10753706"/>
              <a:gd name="connsiteY178" fmla="*/ 1002108 h 1027260"/>
              <a:gd name="connsiteX179" fmla="*/ 475319 w 10753706"/>
              <a:gd name="connsiteY179" fmla="*/ 1009922 h 1027260"/>
              <a:gd name="connsiteX180" fmla="*/ 431104 w 10753706"/>
              <a:gd name="connsiteY180" fmla="*/ 1009317 h 1027260"/>
              <a:gd name="connsiteX181" fmla="*/ 363782 w 10753706"/>
              <a:gd name="connsiteY181" fmla="*/ 1007585 h 1027260"/>
              <a:gd name="connsiteX182" fmla="*/ 325533 w 10753706"/>
              <a:gd name="connsiteY182" fmla="*/ 1008502 h 1027260"/>
              <a:gd name="connsiteX183" fmla="*/ 220429 w 10753706"/>
              <a:gd name="connsiteY183" fmla="*/ 1008927 h 1027260"/>
              <a:gd name="connsiteX184" fmla="*/ 114676 w 10753706"/>
              <a:gd name="connsiteY184" fmla="*/ 1007765 h 1027260"/>
              <a:gd name="connsiteX185" fmla="*/ 13470 w 10753706"/>
              <a:gd name="connsiteY185" fmla="*/ 998544 h 1027260"/>
              <a:gd name="connsiteX186" fmla="*/ 0 w 10753706"/>
              <a:gd name="connsiteY186" fmla="*/ 997355 h 1027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10753706" h="1027260">
                <a:moveTo>
                  <a:pt x="0" y="0"/>
                </a:moveTo>
                <a:lnTo>
                  <a:pt x="10753706" y="0"/>
                </a:lnTo>
                <a:lnTo>
                  <a:pt x="10748809" y="2522"/>
                </a:lnTo>
                <a:cubicBezTo>
                  <a:pt x="10744031" y="4644"/>
                  <a:pt x="10737551" y="7204"/>
                  <a:pt x="10725330" y="11977"/>
                </a:cubicBezTo>
                <a:cubicBezTo>
                  <a:pt x="10700888" y="21523"/>
                  <a:pt x="10652058" y="39304"/>
                  <a:pt x="10615423" y="52967"/>
                </a:cubicBezTo>
                <a:cubicBezTo>
                  <a:pt x="10598524" y="49017"/>
                  <a:pt x="10550674" y="61360"/>
                  <a:pt x="10533936" y="53095"/>
                </a:cubicBezTo>
                <a:cubicBezTo>
                  <a:pt x="10519435" y="55674"/>
                  <a:pt x="10480156" y="49393"/>
                  <a:pt x="10466876" y="45180"/>
                </a:cubicBezTo>
                <a:cubicBezTo>
                  <a:pt x="10443145" y="68059"/>
                  <a:pt x="10382269" y="71294"/>
                  <a:pt x="10355090" y="89741"/>
                </a:cubicBezTo>
                <a:cubicBezTo>
                  <a:pt x="10286222" y="95376"/>
                  <a:pt x="10146285" y="63529"/>
                  <a:pt x="10087145" y="66115"/>
                </a:cubicBezTo>
                <a:cubicBezTo>
                  <a:pt x="10067575" y="79584"/>
                  <a:pt x="10043111" y="68921"/>
                  <a:pt x="10015902" y="76178"/>
                </a:cubicBezTo>
                <a:cubicBezTo>
                  <a:pt x="9952302" y="84628"/>
                  <a:pt x="9893286" y="103337"/>
                  <a:pt x="9806005" y="102435"/>
                </a:cubicBezTo>
                <a:cubicBezTo>
                  <a:pt x="9782247" y="141133"/>
                  <a:pt x="9674787" y="151643"/>
                  <a:pt x="9602583" y="179170"/>
                </a:cubicBezTo>
                <a:cubicBezTo>
                  <a:pt x="9557658" y="187584"/>
                  <a:pt x="9478290" y="154235"/>
                  <a:pt x="9469719" y="174721"/>
                </a:cubicBezTo>
                <a:cubicBezTo>
                  <a:pt x="9443779" y="165070"/>
                  <a:pt x="9431317" y="185692"/>
                  <a:pt x="9408692" y="189513"/>
                </a:cubicBezTo>
                <a:cubicBezTo>
                  <a:pt x="9387154" y="183843"/>
                  <a:pt x="9380475" y="191089"/>
                  <a:pt x="9364151" y="194072"/>
                </a:cubicBezTo>
                <a:cubicBezTo>
                  <a:pt x="9354686" y="190222"/>
                  <a:pt x="9340485" y="191782"/>
                  <a:pt x="9337751" y="197579"/>
                </a:cubicBezTo>
                <a:cubicBezTo>
                  <a:pt x="9349566" y="209270"/>
                  <a:pt x="9297468" y="207714"/>
                  <a:pt x="9297166" y="216558"/>
                </a:cubicBezTo>
                <a:cubicBezTo>
                  <a:pt x="9269057" y="220999"/>
                  <a:pt x="9139630" y="221783"/>
                  <a:pt x="9123859" y="237356"/>
                </a:cubicBezTo>
                <a:cubicBezTo>
                  <a:pt x="9068176" y="249209"/>
                  <a:pt x="8975349" y="235349"/>
                  <a:pt x="8950741" y="238020"/>
                </a:cubicBezTo>
                <a:cubicBezTo>
                  <a:pt x="8916265" y="215428"/>
                  <a:pt x="8822808" y="292026"/>
                  <a:pt x="8718236" y="303148"/>
                </a:cubicBezTo>
                <a:cubicBezTo>
                  <a:pt x="8703111" y="302060"/>
                  <a:pt x="8695551" y="302792"/>
                  <a:pt x="8694011" y="308812"/>
                </a:cubicBezTo>
                <a:cubicBezTo>
                  <a:pt x="8661810" y="312764"/>
                  <a:pt x="8637956" y="329628"/>
                  <a:pt x="8611976" y="324819"/>
                </a:cubicBezTo>
                <a:cubicBezTo>
                  <a:pt x="8621849" y="336388"/>
                  <a:pt x="8562809" y="325917"/>
                  <a:pt x="8562074" y="337971"/>
                </a:cubicBezTo>
                <a:cubicBezTo>
                  <a:pt x="8543699" y="343978"/>
                  <a:pt x="8511321" y="356396"/>
                  <a:pt x="8501724" y="360865"/>
                </a:cubicBezTo>
                <a:lnTo>
                  <a:pt x="8504489" y="364790"/>
                </a:lnTo>
                <a:lnTo>
                  <a:pt x="8492774" y="366181"/>
                </a:lnTo>
                <a:lnTo>
                  <a:pt x="8466405" y="368724"/>
                </a:lnTo>
                <a:cubicBezTo>
                  <a:pt x="8455454" y="372229"/>
                  <a:pt x="8440175" y="385805"/>
                  <a:pt x="8427069" y="387211"/>
                </a:cubicBezTo>
                <a:cubicBezTo>
                  <a:pt x="8400442" y="392215"/>
                  <a:pt x="8397079" y="382989"/>
                  <a:pt x="8387766" y="377161"/>
                </a:cubicBezTo>
                <a:cubicBezTo>
                  <a:pt x="8369233" y="378548"/>
                  <a:pt x="8334756" y="390869"/>
                  <a:pt x="8315874" y="395527"/>
                </a:cubicBezTo>
                <a:cubicBezTo>
                  <a:pt x="8306664" y="400500"/>
                  <a:pt x="8272845" y="393679"/>
                  <a:pt x="8274474" y="405112"/>
                </a:cubicBezTo>
                <a:cubicBezTo>
                  <a:pt x="8255483" y="406194"/>
                  <a:pt x="8244963" y="408376"/>
                  <a:pt x="8234664" y="410219"/>
                </a:cubicBezTo>
                <a:lnTo>
                  <a:pt x="8211268" y="416791"/>
                </a:lnTo>
                <a:cubicBezTo>
                  <a:pt x="8204720" y="419941"/>
                  <a:pt x="8197411" y="422004"/>
                  <a:pt x="8188615" y="421755"/>
                </a:cubicBezTo>
                <a:lnTo>
                  <a:pt x="8179981" y="420402"/>
                </a:lnTo>
                <a:lnTo>
                  <a:pt x="8179307" y="422516"/>
                </a:lnTo>
                <a:cubicBezTo>
                  <a:pt x="8179027" y="425797"/>
                  <a:pt x="8175790" y="448341"/>
                  <a:pt x="8147929" y="450302"/>
                </a:cubicBezTo>
                <a:cubicBezTo>
                  <a:pt x="8130300" y="457967"/>
                  <a:pt x="8114933" y="461015"/>
                  <a:pt x="8089136" y="465283"/>
                </a:cubicBezTo>
                <a:cubicBezTo>
                  <a:pt x="8072810" y="465920"/>
                  <a:pt x="8069376" y="451569"/>
                  <a:pt x="8049973" y="454121"/>
                </a:cubicBezTo>
                <a:cubicBezTo>
                  <a:pt x="7974508" y="471465"/>
                  <a:pt x="8006050" y="447139"/>
                  <a:pt x="7965913" y="464415"/>
                </a:cubicBezTo>
                <a:cubicBezTo>
                  <a:pt x="7958234" y="466025"/>
                  <a:pt x="7951405" y="465800"/>
                  <a:pt x="7945093" y="464798"/>
                </a:cubicBezTo>
                <a:lnTo>
                  <a:pt x="7935335" y="462442"/>
                </a:lnTo>
                <a:lnTo>
                  <a:pt x="7904779" y="471429"/>
                </a:lnTo>
                <a:cubicBezTo>
                  <a:pt x="7889387" y="474999"/>
                  <a:pt x="7872867" y="477951"/>
                  <a:pt x="7855604" y="480199"/>
                </a:cubicBezTo>
                <a:cubicBezTo>
                  <a:pt x="7850005" y="476378"/>
                  <a:pt x="7838628" y="483595"/>
                  <a:pt x="7832630" y="485371"/>
                </a:cubicBezTo>
                <a:cubicBezTo>
                  <a:pt x="7831473" y="482645"/>
                  <a:pt x="7816623" y="482661"/>
                  <a:pt x="7812438" y="485391"/>
                </a:cubicBezTo>
                <a:cubicBezTo>
                  <a:pt x="7709470" y="505049"/>
                  <a:pt x="7759426" y="473956"/>
                  <a:pt x="7701399" y="495197"/>
                </a:cubicBezTo>
                <a:cubicBezTo>
                  <a:pt x="7690986" y="496989"/>
                  <a:pt x="7682397" y="496365"/>
                  <a:pt x="7674778" y="494723"/>
                </a:cubicBezTo>
                <a:lnTo>
                  <a:pt x="7660445" y="490194"/>
                </a:lnTo>
                <a:lnTo>
                  <a:pt x="7651781" y="493084"/>
                </a:lnTo>
                <a:cubicBezTo>
                  <a:pt x="7616113" y="496548"/>
                  <a:pt x="7603273" y="491735"/>
                  <a:pt x="7584807" y="499490"/>
                </a:cubicBezTo>
                <a:cubicBezTo>
                  <a:pt x="7549256" y="490212"/>
                  <a:pt x="7563949" y="500167"/>
                  <a:pt x="7541324" y="504184"/>
                </a:cubicBezTo>
                <a:cubicBezTo>
                  <a:pt x="7523851" y="508307"/>
                  <a:pt x="7559546" y="509825"/>
                  <a:pt x="7541756" y="512184"/>
                </a:cubicBezTo>
                <a:cubicBezTo>
                  <a:pt x="7520963" y="510864"/>
                  <a:pt x="7525755" y="520497"/>
                  <a:pt x="7503906" y="518551"/>
                </a:cubicBezTo>
                <a:cubicBezTo>
                  <a:pt x="7505924" y="510774"/>
                  <a:pt x="7464361" y="523683"/>
                  <a:pt x="7460411" y="517415"/>
                </a:cubicBezTo>
                <a:lnTo>
                  <a:pt x="7460116" y="517548"/>
                </a:lnTo>
                <a:cubicBezTo>
                  <a:pt x="7447785" y="530928"/>
                  <a:pt x="7310141" y="550568"/>
                  <a:pt x="7297810" y="563947"/>
                </a:cubicBezTo>
                <a:cubicBezTo>
                  <a:pt x="7221791" y="605698"/>
                  <a:pt x="7039072" y="646008"/>
                  <a:pt x="6946388" y="665244"/>
                </a:cubicBezTo>
                <a:cubicBezTo>
                  <a:pt x="6853704" y="684480"/>
                  <a:pt x="6804875" y="677485"/>
                  <a:pt x="6741704" y="679365"/>
                </a:cubicBezTo>
                <a:lnTo>
                  <a:pt x="6624680" y="677674"/>
                </a:lnTo>
                <a:lnTo>
                  <a:pt x="6605700" y="683566"/>
                </a:lnTo>
                <a:cubicBezTo>
                  <a:pt x="6603309" y="685184"/>
                  <a:pt x="6599550" y="685647"/>
                  <a:pt x="6576922" y="683030"/>
                </a:cubicBezTo>
                <a:cubicBezTo>
                  <a:pt x="6527275" y="698355"/>
                  <a:pt x="6440981" y="702347"/>
                  <a:pt x="6405123" y="721946"/>
                </a:cubicBezTo>
                <a:cubicBezTo>
                  <a:pt x="6407963" y="715467"/>
                  <a:pt x="6383450" y="712913"/>
                  <a:pt x="6368938" y="717341"/>
                </a:cubicBezTo>
                <a:cubicBezTo>
                  <a:pt x="6377914" y="692119"/>
                  <a:pt x="6315316" y="744281"/>
                  <a:pt x="6295102" y="729508"/>
                </a:cubicBezTo>
                <a:cubicBezTo>
                  <a:pt x="6300358" y="744473"/>
                  <a:pt x="6240070" y="776254"/>
                  <a:pt x="6202084" y="767091"/>
                </a:cubicBezTo>
                <a:cubicBezTo>
                  <a:pt x="6152826" y="774744"/>
                  <a:pt x="6122010" y="790367"/>
                  <a:pt x="6067157" y="790339"/>
                </a:cubicBezTo>
                <a:cubicBezTo>
                  <a:pt x="6066310" y="792484"/>
                  <a:pt x="6064283" y="794403"/>
                  <a:pt x="6061443" y="796151"/>
                </a:cubicBezTo>
                <a:lnTo>
                  <a:pt x="6051406" y="800684"/>
                </a:lnTo>
                <a:lnTo>
                  <a:pt x="6049097" y="800636"/>
                </a:lnTo>
                <a:cubicBezTo>
                  <a:pt x="6040408" y="801393"/>
                  <a:pt x="6036299" y="802645"/>
                  <a:pt x="6034222" y="804110"/>
                </a:cubicBezTo>
                <a:lnTo>
                  <a:pt x="6033121" y="806078"/>
                </a:lnTo>
                <a:lnTo>
                  <a:pt x="6023593" y="808842"/>
                </a:lnTo>
                <a:lnTo>
                  <a:pt x="6006639" y="815304"/>
                </a:lnTo>
                <a:lnTo>
                  <a:pt x="6001762" y="815557"/>
                </a:lnTo>
                <a:lnTo>
                  <a:pt x="5973534" y="823815"/>
                </a:lnTo>
                <a:lnTo>
                  <a:pt x="5972336" y="823476"/>
                </a:lnTo>
                <a:cubicBezTo>
                  <a:pt x="5969004" y="822901"/>
                  <a:pt x="5965329" y="822833"/>
                  <a:pt x="5960841" y="823819"/>
                </a:cubicBezTo>
                <a:cubicBezTo>
                  <a:pt x="5955860" y="815655"/>
                  <a:pt x="5953515" y="821882"/>
                  <a:pt x="5940719" y="825514"/>
                </a:cubicBezTo>
                <a:cubicBezTo>
                  <a:pt x="5930130" y="813644"/>
                  <a:pt x="5900943" y="827979"/>
                  <a:pt x="5884298" y="823806"/>
                </a:cubicBezTo>
                <a:cubicBezTo>
                  <a:pt x="5875133" y="826741"/>
                  <a:pt x="5865250" y="829630"/>
                  <a:pt x="5854779" y="832365"/>
                </a:cubicBezTo>
                <a:lnTo>
                  <a:pt x="5848382" y="833844"/>
                </a:lnTo>
                <a:lnTo>
                  <a:pt x="5848066" y="833772"/>
                </a:lnTo>
                <a:cubicBezTo>
                  <a:pt x="5846273" y="833879"/>
                  <a:pt x="5844018" y="834284"/>
                  <a:pt x="5840944" y="835132"/>
                </a:cubicBezTo>
                <a:lnTo>
                  <a:pt x="5836719" y="836539"/>
                </a:lnTo>
                <a:lnTo>
                  <a:pt x="5824311" y="839408"/>
                </a:lnTo>
                <a:lnTo>
                  <a:pt x="5818788" y="839727"/>
                </a:lnTo>
                <a:cubicBezTo>
                  <a:pt x="5797008" y="838594"/>
                  <a:pt x="5786883" y="822081"/>
                  <a:pt x="5763953" y="834282"/>
                </a:cubicBezTo>
                <a:cubicBezTo>
                  <a:pt x="5726813" y="837521"/>
                  <a:pt x="5699446" y="830949"/>
                  <a:pt x="5667748" y="840211"/>
                </a:cubicBezTo>
                <a:cubicBezTo>
                  <a:pt x="5632959" y="843205"/>
                  <a:pt x="5601436" y="842280"/>
                  <a:pt x="5573108" y="847611"/>
                </a:cubicBezTo>
                <a:cubicBezTo>
                  <a:pt x="5560030" y="845832"/>
                  <a:pt x="5549547" y="851598"/>
                  <a:pt x="5539137" y="851033"/>
                </a:cubicBezTo>
                <a:cubicBezTo>
                  <a:pt x="5528728" y="850467"/>
                  <a:pt x="5529256" y="837509"/>
                  <a:pt x="5510651" y="844215"/>
                </a:cubicBezTo>
                <a:cubicBezTo>
                  <a:pt x="5494241" y="833607"/>
                  <a:pt x="5466101" y="839171"/>
                  <a:pt x="5457331" y="839159"/>
                </a:cubicBezTo>
                <a:lnTo>
                  <a:pt x="5410613" y="834358"/>
                </a:lnTo>
                <a:lnTo>
                  <a:pt x="5370040" y="862127"/>
                </a:lnTo>
                <a:cubicBezTo>
                  <a:pt x="5357863" y="856469"/>
                  <a:pt x="5319115" y="868069"/>
                  <a:pt x="5318778" y="855310"/>
                </a:cubicBezTo>
                <a:cubicBezTo>
                  <a:pt x="5303920" y="857760"/>
                  <a:pt x="5296727" y="863736"/>
                  <a:pt x="5298645" y="855171"/>
                </a:cubicBezTo>
                <a:cubicBezTo>
                  <a:pt x="5287819" y="855897"/>
                  <a:pt x="5267444" y="857825"/>
                  <a:pt x="5253828" y="859670"/>
                </a:cubicBezTo>
                <a:lnTo>
                  <a:pt x="5216955" y="866245"/>
                </a:lnTo>
                <a:lnTo>
                  <a:pt x="5214344" y="868102"/>
                </a:lnTo>
                <a:cubicBezTo>
                  <a:pt x="5210778" y="868719"/>
                  <a:pt x="5200859" y="869042"/>
                  <a:pt x="5195561" y="869949"/>
                </a:cubicBezTo>
                <a:lnTo>
                  <a:pt x="5182555" y="873542"/>
                </a:lnTo>
                <a:cubicBezTo>
                  <a:pt x="5178496" y="875023"/>
                  <a:pt x="5175066" y="876746"/>
                  <a:pt x="5172552" y="878801"/>
                </a:cubicBezTo>
                <a:cubicBezTo>
                  <a:pt x="5121406" y="873797"/>
                  <a:pt x="5080096" y="886529"/>
                  <a:pt x="5027993" y="889666"/>
                </a:cubicBezTo>
                <a:cubicBezTo>
                  <a:pt x="4999924" y="877115"/>
                  <a:pt x="4946973" y="919452"/>
                  <a:pt x="4939844" y="934802"/>
                </a:cubicBezTo>
                <a:cubicBezTo>
                  <a:pt x="4895154" y="940701"/>
                  <a:pt x="4844006" y="928240"/>
                  <a:pt x="4792576" y="934820"/>
                </a:cubicBezTo>
                <a:lnTo>
                  <a:pt x="4602423" y="958063"/>
                </a:lnTo>
                <a:cubicBezTo>
                  <a:pt x="4488530" y="967131"/>
                  <a:pt x="4399004" y="969822"/>
                  <a:pt x="4290656" y="969152"/>
                </a:cubicBezTo>
                <a:cubicBezTo>
                  <a:pt x="4182308" y="968482"/>
                  <a:pt x="4046938" y="971167"/>
                  <a:pt x="3952334" y="954043"/>
                </a:cubicBezTo>
                <a:lnTo>
                  <a:pt x="3858560" y="948781"/>
                </a:lnTo>
                <a:lnTo>
                  <a:pt x="3846597" y="948382"/>
                </a:lnTo>
                <a:cubicBezTo>
                  <a:pt x="3807516" y="956616"/>
                  <a:pt x="3767475" y="941640"/>
                  <a:pt x="3736044" y="947759"/>
                </a:cubicBezTo>
                <a:cubicBezTo>
                  <a:pt x="3727323" y="948128"/>
                  <a:pt x="3719828" y="947771"/>
                  <a:pt x="3713136" y="946963"/>
                </a:cubicBezTo>
                <a:lnTo>
                  <a:pt x="3695939" y="943639"/>
                </a:lnTo>
                <a:lnTo>
                  <a:pt x="3694125" y="940567"/>
                </a:lnTo>
                <a:lnTo>
                  <a:pt x="3681925" y="939706"/>
                </a:lnTo>
                <a:lnTo>
                  <a:pt x="3679204" y="938926"/>
                </a:lnTo>
                <a:cubicBezTo>
                  <a:pt x="3668160" y="939028"/>
                  <a:pt x="3634193" y="940875"/>
                  <a:pt x="3615656" y="940320"/>
                </a:cubicBezTo>
                <a:cubicBezTo>
                  <a:pt x="3582626" y="936974"/>
                  <a:pt x="3593904" y="949140"/>
                  <a:pt x="3567983" y="935596"/>
                </a:cubicBezTo>
                <a:cubicBezTo>
                  <a:pt x="3504185" y="939048"/>
                  <a:pt x="3482818" y="922224"/>
                  <a:pt x="3422423" y="932129"/>
                </a:cubicBezTo>
                <a:cubicBezTo>
                  <a:pt x="3369166" y="933413"/>
                  <a:pt x="3329486" y="910108"/>
                  <a:pt x="3310925" y="911072"/>
                </a:cubicBezTo>
                <a:cubicBezTo>
                  <a:pt x="3261363" y="909787"/>
                  <a:pt x="3198415" y="933574"/>
                  <a:pt x="3139421" y="934151"/>
                </a:cubicBezTo>
                <a:cubicBezTo>
                  <a:pt x="3088799" y="931012"/>
                  <a:pt x="3038941" y="938464"/>
                  <a:pt x="2996922" y="927537"/>
                </a:cubicBezTo>
                <a:cubicBezTo>
                  <a:pt x="2992673" y="929234"/>
                  <a:pt x="2987900" y="930498"/>
                  <a:pt x="2982785" y="931453"/>
                </a:cubicBezTo>
                <a:lnTo>
                  <a:pt x="2967478" y="933397"/>
                </a:lnTo>
                <a:lnTo>
                  <a:pt x="2948552" y="932961"/>
                </a:lnTo>
                <a:lnTo>
                  <a:pt x="2944404" y="934452"/>
                </a:lnTo>
                <a:lnTo>
                  <a:pt x="2908608" y="937205"/>
                </a:lnTo>
                <a:lnTo>
                  <a:pt x="2904443" y="936455"/>
                </a:lnTo>
                <a:lnTo>
                  <a:pt x="2868935" y="938022"/>
                </a:lnTo>
                <a:lnTo>
                  <a:pt x="2868586" y="937487"/>
                </a:lnTo>
                <a:cubicBezTo>
                  <a:pt x="2866994" y="936327"/>
                  <a:pt x="2864292" y="935538"/>
                  <a:pt x="2859191" y="935503"/>
                </a:cubicBezTo>
                <a:cubicBezTo>
                  <a:pt x="2869075" y="927418"/>
                  <a:pt x="2856828" y="932364"/>
                  <a:pt x="2840915" y="932977"/>
                </a:cubicBezTo>
                <a:lnTo>
                  <a:pt x="2763509" y="921850"/>
                </a:lnTo>
                <a:lnTo>
                  <a:pt x="2756121" y="921864"/>
                </a:lnTo>
                <a:cubicBezTo>
                  <a:pt x="2756081" y="921822"/>
                  <a:pt x="2756039" y="921781"/>
                  <a:pt x="2755998" y="921739"/>
                </a:cubicBezTo>
                <a:cubicBezTo>
                  <a:pt x="2754445" y="921476"/>
                  <a:pt x="2752036" y="921380"/>
                  <a:pt x="2748255" y="921505"/>
                </a:cubicBezTo>
                <a:lnTo>
                  <a:pt x="2694601" y="915575"/>
                </a:lnTo>
                <a:cubicBezTo>
                  <a:pt x="2671223" y="919874"/>
                  <a:pt x="2666972" y="913376"/>
                  <a:pt x="2635357" y="910976"/>
                </a:cubicBezTo>
                <a:cubicBezTo>
                  <a:pt x="2621906" y="915051"/>
                  <a:pt x="2611315" y="913542"/>
                  <a:pt x="2601047" y="910263"/>
                </a:cubicBezTo>
                <a:cubicBezTo>
                  <a:pt x="2570084" y="912074"/>
                  <a:pt x="2542135" y="907435"/>
                  <a:pt x="2507482" y="906211"/>
                </a:cubicBezTo>
                <a:cubicBezTo>
                  <a:pt x="2469706" y="911437"/>
                  <a:pt x="2450920" y="901812"/>
                  <a:pt x="2413884" y="900545"/>
                </a:cubicBezTo>
                <a:cubicBezTo>
                  <a:pt x="2381338" y="909664"/>
                  <a:pt x="2387753" y="892438"/>
                  <a:pt x="2368912" y="888755"/>
                </a:cubicBezTo>
                <a:lnTo>
                  <a:pt x="2349490" y="889719"/>
                </a:lnTo>
                <a:lnTo>
                  <a:pt x="2344290" y="890584"/>
                </a:lnTo>
                <a:cubicBezTo>
                  <a:pt x="2340673" y="891041"/>
                  <a:pt x="2338228" y="891167"/>
                  <a:pt x="2336488" y="891058"/>
                </a:cubicBezTo>
                <a:lnTo>
                  <a:pt x="2329015" y="891627"/>
                </a:lnTo>
                <a:cubicBezTo>
                  <a:pt x="2316843" y="893039"/>
                  <a:pt x="2305064" y="894669"/>
                  <a:pt x="2293898" y="896431"/>
                </a:cubicBezTo>
                <a:cubicBezTo>
                  <a:pt x="2282637" y="890404"/>
                  <a:pt x="2242346" y="900851"/>
                  <a:pt x="2243927" y="888076"/>
                </a:cubicBezTo>
                <a:cubicBezTo>
                  <a:pt x="2228778" y="890081"/>
                  <a:pt x="2220725" y="895845"/>
                  <a:pt x="2223920" y="887331"/>
                </a:cubicBezTo>
                <a:cubicBezTo>
                  <a:pt x="2218877" y="887756"/>
                  <a:pt x="2215583" y="887254"/>
                  <a:pt x="2213081" y="886302"/>
                </a:cubicBezTo>
                <a:lnTo>
                  <a:pt x="2212307" y="885829"/>
                </a:lnTo>
                <a:lnTo>
                  <a:pt x="2152321" y="894418"/>
                </a:lnTo>
                <a:lnTo>
                  <a:pt x="2140985" y="895968"/>
                </a:lnTo>
                <a:lnTo>
                  <a:pt x="2121210" y="899354"/>
                </a:lnTo>
                <a:lnTo>
                  <a:pt x="2119146" y="899033"/>
                </a:lnTo>
                <a:lnTo>
                  <a:pt x="2105666" y="902240"/>
                </a:lnTo>
                <a:cubicBezTo>
                  <a:pt x="2101407" y="903601"/>
                  <a:pt x="2097735" y="905221"/>
                  <a:pt x="2094924" y="907203"/>
                </a:cubicBezTo>
                <a:cubicBezTo>
                  <a:pt x="2044793" y="900664"/>
                  <a:pt x="2001785" y="912168"/>
                  <a:pt x="1949478" y="913748"/>
                </a:cubicBezTo>
                <a:cubicBezTo>
                  <a:pt x="1891937" y="919585"/>
                  <a:pt x="1810334" y="935486"/>
                  <a:pt x="1749684" y="942223"/>
                </a:cubicBezTo>
                <a:lnTo>
                  <a:pt x="1585576" y="954170"/>
                </a:lnTo>
                <a:cubicBezTo>
                  <a:pt x="1549165" y="943719"/>
                  <a:pt x="1511425" y="950847"/>
                  <a:pt x="1476250" y="950653"/>
                </a:cubicBezTo>
                <a:cubicBezTo>
                  <a:pt x="1488515" y="961596"/>
                  <a:pt x="1432660" y="946795"/>
                  <a:pt x="1433927" y="959926"/>
                </a:cubicBezTo>
                <a:cubicBezTo>
                  <a:pt x="1427485" y="959475"/>
                  <a:pt x="1421205" y="958623"/>
                  <a:pt x="1414893" y="957671"/>
                </a:cubicBezTo>
                <a:lnTo>
                  <a:pt x="1411585" y="957179"/>
                </a:lnTo>
                <a:lnTo>
                  <a:pt x="1398896" y="957460"/>
                </a:lnTo>
                <a:lnTo>
                  <a:pt x="1394632" y="954725"/>
                </a:lnTo>
                <a:lnTo>
                  <a:pt x="1375043" y="953132"/>
                </a:lnTo>
                <a:cubicBezTo>
                  <a:pt x="1367813" y="952970"/>
                  <a:pt x="1360155" y="953305"/>
                  <a:pt x="1351876" y="954436"/>
                </a:cubicBezTo>
                <a:cubicBezTo>
                  <a:pt x="1325912" y="963028"/>
                  <a:pt x="1274459" y="952492"/>
                  <a:pt x="1242676" y="963767"/>
                </a:cubicBezTo>
                <a:cubicBezTo>
                  <a:pt x="1230276" y="966918"/>
                  <a:pt x="1216715" y="977098"/>
                  <a:pt x="1205993" y="974080"/>
                </a:cubicBezTo>
                <a:cubicBezTo>
                  <a:pt x="1174251" y="974112"/>
                  <a:pt x="1086982" y="964420"/>
                  <a:pt x="1052221" y="963954"/>
                </a:cubicBezTo>
                <a:cubicBezTo>
                  <a:pt x="1038515" y="970622"/>
                  <a:pt x="1009522" y="962342"/>
                  <a:pt x="968270" y="964761"/>
                </a:cubicBezTo>
                <a:cubicBezTo>
                  <a:pt x="943437" y="973698"/>
                  <a:pt x="900136" y="991017"/>
                  <a:pt x="874493" y="998122"/>
                </a:cubicBezTo>
                <a:cubicBezTo>
                  <a:pt x="848849" y="1005226"/>
                  <a:pt x="853424" y="1009427"/>
                  <a:pt x="814411" y="1007391"/>
                </a:cubicBezTo>
                <a:cubicBezTo>
                  <a:pt x="765926" y="1022821"/>
                  <a:pt x="732885" y="1009859"/>
                  <a:pt x="688604" y="1015631"/>
                </a:cubicBezTo>
                <a:cubicBezTo>
                  <a:pt x="638045" y="1020877"/>
                  <a:pt x="677999" y="1011556"/>
                  <a:pt x="618171" y="1027260"/>
                </a:cubicBezTo>
                <a:cubicBezTo>
                  <a:pt x="609680" y="1023165"/>
                  <a:pt x="583253" y="1020277"/>
                  <a:pt x="570379" y="1023487"/>
                </a:cubicBezTo>
                <a:cubicBezTo>
                  <a:pt x="543992" y="1022523"/>
                  <a:pt x="505183" y="1001686"/>
                  <a:pt x="482519" y="1002108"/>
                </a:cubicBezTo>
                <a:cubicBezTo>
                  <a:pt x="464011" y="1002285"/>
                  <a:pt x="495211" y="1007995"/>
                  <a:pt x="475319" y="1009922"/>
                </a:cubicBezTo>
                <a:cubicBezTo>
                  <a:pt x="450818" y="1011135"/>
                  <a:pt x="454804" y="1022539"/>
                  <a:pt x="431104" y="1009317"/>
                </a:cubicBezTo>
                <a:cubicBezTo>
                  <a:pt x="406857" y="1014651"/>
                  <a:pt x="399686" y="1008456"/>
                  <a:pt x="363782" y="1007585"/>
                </a:cubicBezTo>
                <a:cubicBezTo>
                  <a:pt x="350440" y="1012231"/>
                  <a:pt x="338145" y="1011245"/>
                  <a:pt x="325533" y="1008502"/>
                </a:cubicBezTo>
                <a:cubicBezTo>
                  <a:pt x="291944" y="1011745"/>
                  <a:pt x="259251" y="1008497"/>
                  <a:pt x="220429" y="1008927"/>
                </a:cubicBezTo>
                <a:cubicBezTo>
                  <a:pt x="180594" y="1015852"/>
                  <a:pt x="156150" y="1007265"/>
                  <a:pt x="114676" y="1007765"/>
                </a:cubicBezTo>
                <a:cubicBezTo>
                  <a:pt x="85718" y="1006195"/>
                  <a:pt x="43316" y="1001491"/>
                  <a:pt x="13470" y="998544"/>
                </a:cubicBezTo>
                <a:lnTo>
                  <a:pt x="0" y="997355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latshållare för innehåll 3">
            <a:extLst>
              <a:ext uri="{FF2B5EF4-FFF2-40B4-BE49-F238E27FC236}">
                <a16:creationId xmlns:a16="http://schemas.microsoft.com/office/drawing/2014/main" id="{108D8D72-9E9E-C53F-BE1E-EAAE475805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7421" y="5292000"/>
            <a:ext cx="4407879" cy="1630914"/>
          </a:xfrm>
          <a:prstGeom prst="rect">
            <a:avLst/>
          </a:prstGeom>
        </p:spPr>
      </p:pic>
      <p:pic>
        <p:nvPicPr>
          <p:cNvPr id="19" name="Platshållare för innehåll 18">
            <a:extLst>
              <a:ext uri="{FF2B5EF4-FFF2-40B4-BE49-F238E27FC236}">
                <a16:creationId xmlns:a16="http://schemas.microsoft.com/office/drawing/2014/main" id="{58FDCD89-9060-9A06-8C3B-1B1E4C480D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50655" y="3683214"/>
            <a:ext cx="6600066" cy="3111286"/>
          </a:xfrm>
          <a:prstGeom prst="rect">
            <a:avLst/>
          </a:prstGeom>
        </p:spPr>
      </p:pic>
      <p:pic>
        <p:nvPicPr>
          <p:cNvPr id="18" name="Bildobjekt 17">
            <a:extLst>
              <a:ext uri="{FF2B5EF4-FFF2-40B4-BE49-F238E27FC236}">
                <a16:creationId xmlns:a16="http://schemas.microsoft.com/office/drawing/2014/main" id="{698BEA1F-7EC4-9B01-65B0-F5331E3992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1210" y="1385378"/>
            <a:ext cx="9250066" cy="2572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0544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930830F-DD20-7E94-F01F-56CCF0EFB7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A8015368-3A36-3649-D5F1-3809AB106C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96F08EA-4CB9-3DDB-EB41-1C1BF363F9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1766176" cy="2061837"/>
          </a:xfrm>
          <a:custGeom>
            <a:avLst/>
            <a:gdLst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13657 w 10768629"/>
              <a:gd name="connsiteY144" fmla="*/ 1730706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84330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</a:cxnLst>
            <a:rect l="l" t="t" r="r" b="b"/>
            <a:pathLst>
              <a:path w="10768629" h="1978172">
                <a:moveTo>
                  <a:pt x="0" y="0"/>
                </a:moveTo>
                <a:lnTo>
                  <a:pt x="10768629" y="0"/>
                </a:lnTo>
                <a:lnTo>
                  <a:pt x="10733254" y="31439"/>
                </a:lnTo>
                <a:lnTo>
                  <a:pt x="10727085" y="37910"/>
                </a:lnTo>
                <a:cubicBezTo>
                  <a:pt x="10712973" y="56080"/>
                  <a:pt x="10699457" y="78430"/>
                  <a:pt x="10675953" y="68623"/>
                </a:cubicBezTo>
                <a:cubicBezTo>
                  <a:pt x="10685972" y="89202"/>
                  <a:pt x="10641629" y="69781"/>
                  <a:pt x="10637091" y="90361"/>
                </a:cubicBezTo>
                <a:cubicBezTo>
                  <a:pt x="10635214" y="107005"/>
                  <a:pt x="10621323" y="104993"/>
                  <a:pt x="10610971" y="110764"/>
                </a:cubicBezTo>
                <a:cubicBezTo>
                  <a:pt x="10603980" y="127568"/>
                  <a:pt x="10551417" y="141180"/>
                  <a:pt x="10532872" y="138028"/>
                </a:cubicBezTo>
                <a:cubicBezTo>
                  <a:pt x="10480300" y="119072"/>
                  <a:pt x="10440532" y="186296"/>
                  <a:pt x="10398558" y="172911"/>
                </a:cubicBezTo>
                <a:cubicBezTo>
                  <a:pt x="10387708" y="174114"/>
                  <a:pt x="10378792" y="177646"/>
                  <a:pt x="10371128" y="182609"/>
                </a:cubicBezTo>
                <a:lnTo>
                  <a:pt x="10352178" y="199976"/>
                </a:lnTo>
                <a:lnTo>
                  <a:pt x="10351815" y="211879"/>
                </a:lnTo>
                <a:lnTo>
                  <a:pt x="10337471" y="218661"/>
                </a:lnTo>
                <a:lnTo>
                  <a:pt x="10334625" y="222351"/>
                </a:lnTo>
                <a:cubicBezTo>
                  <a:pt x="10321108" y="225227"/>
                  <a:pt x="10278615" y="228401"/>
                  <a:pt x="10256365" y="235917"/>
                </a:cubicBezTo>
                <a:cubicBezTo>
                  <a:pt x="10218136" y="258033"/>
                  <a:pt x="10224552" y="209685"/>
                  <a:pt x="10201127" y="267448"/>
                </a:cubicBezTo>
                <a:cubicBezTo>
                  <a:pt x="10121320" y="273476"/>
                  <a:pt x="10040763" y="345580"/>
                  <a:pt x="9961218" y="326720"/>
                </a:cubicBezTo>
                <a:cubicBezTo>
                  <a:pt x="9980173" y="341621"/>
                  <a:pt x="9883038" y="318484"/>
                  <a:pt x="9859715" y="355698"/>
                </a:cubicBezTo>
                <a:cubicBezTo>
                  <a:pt x="9812822" y="367758"/>
                  <a:pt x="9752089" y="383830"/>
                  <a:pt x="9679867" y="399081"/>
                </a:cubicBezTo>
                <a:cubicBezTo>
                  <a:pt x="9618357" y="415668"/>
                  <a:pt x="9525492" y="446315"/>
                  <a:pt x="9490654" y="455225"/>
                </a:cubicBezTo>
                <a:lnTo>
                  <a:pt x="9470837" y="452539"/>
                </a:lnTo>
                <a:lnTo>
                  <a:pt x="9469082" y="454891"/>
                </a:lnTo>
                <a:cubicBezTo>
                  <a:pt x="9460057" y="461184"/>
                  <a:pt x="9453495" y="461729"/>
                  <a:pt x="9448038" y="459733"/>
                </a:cubicBezTo>
                <a:lnTo>
                  <a:pt x="9396821" y="455795"/>
                </a:lnTo>
                <a:lnTo>
                  <a:pt x="9392197" y="459796"/>
                </a:lnTo>
                <a:lnTo>
                  <a:pt x="9347994" y="464462"/>
                </a:lnTo>
                <a:cubicBezTo>
                  <a:pt x="9347959" y="465155"/>
                  <a:pt x="9347925" y="465846"/>
                  <a:pt x="9347889" y="466539"/>
                </a:cubicBezTo>
                <a:cubicBezTo>
                  <a:pt x="9346648" y="471307"/>
                  <a:pt x="9343831" y="475025"/>
                  <a:pt x="9337639" y="476654"/>
                </a:cubicBezTo>
                <a:cubicBezTo>
                  <a:pt x="9354547" y="503661"/>
                  <a:pt x="9307720" y="510631"/>
                  <a:pt x="9287964" y="513052"/>
                </a:cubicBezTo>
                <a:cubicBezTo>
                  <a:pt x="9269905" y="526173"/>
                  <a:pt x="9245386" y="544358"/>
                  <a:pt x="9229283" y="555377"/>
                </a:cubicBezTo>
                <a:lnTo>
                  <a:pt x="9220274" y="557502"/>
                </a:lnTo>
                <a:cubicBezTo>
                  <a:pt x="9220250" y="557668"/>
                  <a:pt x="9220226" y="557835"/>
                  <a:pt x="9220202" y="558001"/>
                </a:cubicBezTo>
                <a:cubicBezTo>
                  <a:pt x="9218468" y="559434"/>
                  <a:pt x="9215591" y="560497"/>
                  <a:pt x="9210908" y="561147"/>
                </a:cubicBezTo>
                <a:lnTo>
                  <a:pt x="9186374" y="565502"/>
                </a:lnTo>
                <a:lnTo>
                  <a:pt x="9181058" y="569943"/>
                </a:lnTo>
                <a:lnTo>
                  <a:pt x="9167549" y="584727"/>
                </a:lnTo>
                <a:lnTo>
                  <a:pt x="9149110" y="598906"/>
                </a:lnTo>
                <a:cubicBezTo>
                  <a:pt x="9133575" y="594395"/>
                  <a:pt x="9087390" y="636567"/>
                  <a:pt x="9078556" y="644039"/>
                </a:cubicBezTo>
                <a:lnTo>
                  <a:pt x="8996399" y="690055"/>
                </a:lnTo>
                <a:cubicBezTo>
                  <a:pt x="8913147" y="777045"/>
                  <a:pt x="8867993" y="772591"/>
                  <a:pt x="8803791" y="813860"/>
                </a:cubicBezTo>
                <a:cubicBezTo>
                  <a:pt x="8745270" y="819906"/>
                  <a:pt x="8690049" y="823612"/>
                  <a:pt x="8636202" y="848463"/>
                </a:cubicBezTo>
                <a:cubicBezTo>
                  <a:pt x="8594799" y="860014"/>
                  <a:pt x="8568613" y="864779"/>
                  <a:pt x="8555372" y="883171"/>
                </a:cubicBezTo>
                <a:lnTo>
                  <a:pt x="8507229" y="901665"/>
                </a:lnTo>
                <a:lnTo>
                  <a:pt x="8428473" y="927985"/>
                </a:lnTo>
                <a:cubicBezTo>
                  <a:pt x="8428287" y="929817"/>
                  <a:pt x="8428100" y="931648"/>
                  <a:pt x="8427914" y="933480"/>
                </a:cubicBezTo>
                <a:lnTo>
                  <a:pt x="8420327" y="941984"/>
                </a:lnTo>
                <a:lnTo>
                  <a:pt x="8394729" y="948347"/>
                </a:lnTo>
                <a:lnTo>
                  <a:pt x="8380548" y="987916"/>
                </a:lnTo>
                <a:lnTo>
                  <a:pt x="8375330" y="965444"/>
                </a:lnTo>
                <a:cubicBezTo>
                  <a:pt x="8372375" y="964202"/>
                  <a:pt x="8344433" y="977378"/>
                  <a:pt x="8340796" y="980522"/>
                </a:cubicBezTo>
                <a:cubicBezTo>
                  <a:pt x="8328292" y="982128"/>
                  <a:pt x="8319237" y="991089"/>
                  <a:pt x="8304438" y="996739"/>
                </a:cubicBezTo>
                <a:cubicBezTo>
                  <a:pt x="8297193" y="1005683"/>
                  <a:pt x="8289328" y="1014568"/>
                  <a:pt x="8280929" y="1023089"/>
                </a:cubicBezTo>
                <a:lnTo>
                  <a:pt x="8275760" y="1027772"/>
                </a:lnTo>
                <a:lnTo>
                  <a:pt x="8275478" y="1027605"/>
                </a:lnTo>
                <a:cubicBezTo>
                  <a:pt x="8273970" y="1028076"/>
                  <a:pt x="8251461" y="1029408"/>
                  <a:pt x="8249003" y="1032033"/>
                </a:cubicBezTo>
                <a:lnTo>
                  <a:pt x="8203836" y="1037347"/>
                </a:lnTo>
                <a:cubicBezTo>
                  <a:pt x="8172789" y="1049890"/>
                  <a:pt x="8148166" y="1034625"/>
                  <a:pt x="8122936" y="1063113"/>
                </a:cubicBezTo>
                <a:cubicBezTo>
                  <a:pt x="8093850" y="1074757"/>
                  <a:pt x="8066781" y="1075350"/>
                  <a:pt x="8043658" y="1092746"/>
                </a:cubicBezTo>
                <a:cubicBezTo>
                  <a:pt x="8032157" y="1089174"/>
                  <a:pt x="8022145" y="1089998"/>
                  <a:pt x="8015351" y="1105478"/>
                </a:cubicBezTo>
                <a:cubicBezTo>
                  <a:pt x="7987544" y="1113006"/>
                  <a:pt x="7977708" y="1099152"/>
                  <a:pt x="7963145" y="1119346"/>
                </a:cubicBezTo>
                <a:cubicBezTo>
                  <a:pt x="7942622" y="1098880"/>
                  <a:pt x="7943760" y="1109516"/>
                  <a:pt x="7938145" y="1120225"/>
                </a:cubicBezTo>
                <a:lnTo>
                  <a:pt x="7937238" y="1121204"/>
                </a:lnTo>
                <a:lnTo>
                  <a:pt x="7934398" y="1118240"/>
                </a:lnTo>
                <a:lnTo>
                  <a:pt x="7918248" y="1124371"/>
                </a:lnTo>
                <a:lnTo>
                  <a:pt x="7914119" y="1127653"/>
                </a:lnTo>
                <a:cubicBezTo>
                  <a:pt x="7911201" y="1129547"/>
                  <a:pt x="7909169" y="1130331"/>
                  <a:pt x="7907658" y="1130350"/>
                </a:cubicBezTo>
                <a:lnTo>
                  <a:pt x="7907434" y="1130103"/>
                </a:lnTo>
                <a:lnTo>
                  <a:pt x="7901508" y="1133245"/>
                </a:lnTo>
                <a:cubicBezTo>
                  <a:pt x="7891644" y="1139271"/>
                  <a:pt x="7882185" y="1145815"/>
                  <a:pt x="7873287" y="1152609"/>
                </a:cubicBezTo>
                <a:cubicBezTo>
                  <a:pt x="7864672" y="1141906"/>
                  <a:pt x="7845199" y="1159242"/>
                  <a:pt x="7834833" y="1153868"/>
                </a:cubicBezTo>
                <a:lnTo>
                  <a:pt x="7828661" y="1139994"/>
                </a:lnTo>
                <a:lnTo>
                  <a:pt x="7823966" y="1143178"/>
                </a:lnTo>
                <a:lnTo>
                  <a:pt x="7815078" y="1151776"/>
                </a:lnTo>
                <a:cubicBezTo>
                  <a:pt x="7813692" y="1152943"/>
                  <a:pt x="7812687" y="1153116"/>
                  <a:pt x="7812026" y="1151522"/>
                </a:cubicBezTo>
                <a:cubicBezTo>
                  <a:pt x="7806555" y="1153054"/>
                  <a:pt x="7788673" y="1159989"/>
                  <a:pt x="7782249" y="1160970"/>
                </a:cubicBezTo>
                <a:lnTo>
                  <a:pt x="7773476" y="1157414"/>
                </a:lnTo>
                <a:lnTo>
                  <a:pt x="7769600" y="1157365"/>
                </a:lnTo>
                <a:lnTo>
                  <a:pt x="7752631" y="1172815"/>
                </a:lnTo>
                <a:lnTo>
                  <a:pt x="7739392" y="1192062"/>
                </a:lnTo>
                <a:lnTo>
                  <a:pt x="7677677" y="1216394"/>
                </a:lnTo>
                <a:lnTo>
                  <a:pt x="7586920" y="1261888"/>
                </a:lnTo>
                <a:cubicBezTo>
                  <a:pt x="7556723" y="1298911"/>
                  <a:pt x="7489187" y="1284518"/>
                  <a:pt x="7486100" y="1292563"/>
                </a:cubicBezTo>
                <a:cubicBezTo>
                  <a:pt x="7454875" y="1308356"/>
                  <a:pt x="7453335" y="1326361"/>
                  <a:pt x="7411323" y="1340732"/>
                </a:cubicBezTo>
                <a:cubicBezTo>
                  <a:pt x="7372519" y="1390006"/>
                  <a:pt x="7288617" y="1403664"/>
                  <a:pt x="7240698" y="1438832"/>
                </a:cubicBezTo>
                <a:cubicBezTo>
                  <a:pt x="7206467" y="1417136"/>
                  <a:pt x="7227555" y="1441678"/>
                  <a:pt x="7197675" y="1447530"/>
                </a:cubicBezTo>
                <a:cubicBezTo>
                  <a:pt x="7211601" y="1474927"/>
                  <a:pt x="7159483" y="1444981"/>
                  <a:pt x="7164788" y="1480293"/>
                </a:cubicBezTo>
                <a:cubicBezTo>
                  <a:pt x="7159184" y="1480240"/>
                  <a:pt x="7153584" y="1479075"/>
                  <a:pt x="7147929" y="1477641"/>
                </a:cubicBezTo>
                <a:lnTo>
                  <a:pt x="7144965" y="1476908"/>
                </a:lnTo>
                <a:lnTo>
                  <a:pt x="7134299" y="1479969"/>
                </a:lnTo>
                <a:lnTo>
                  <a:pt x="7129809" y="1473339"/>
                </a:lnTo>
                <a:lnTo>
                  <a:pt x="7112688" y="1472575"/>
                </a:lnTo>
                <a:cubicBezTo>
                  <a:pt x="7106506" y="1473449"/>
                  <a:pt x="7100123" y="1475741"/>
                  <a:pt x="7093470" y="1480300"/>
                </a:cubicBezTo>
                <a:cubicBezTo>
                  <a:pt x="7079039" y="1501274"/>
                  <a:pt x="7048991" y="1495718"/>
                  <a:pt x="7025034" y="1506934"/>
                </a:cubicBezTo>
                <a:lnTo>
                  <a:pt x="7014783" y="1515868"/>
                </a:lnTo>
                <a:lnTo>
                  <a:pt x="6979706" y="1523511"/>
                </a:lnTo>
                <a:lnTo>
                  <a:pt x="6977890" y="1525793"/>
                </a:lnTo>
                <a:cubicBezTo>
                  <a:pt x="6971996" y="1527914"/>
                  <a:pt x="6959488" y="1529941"/>
                  <a:pt x="6944339" y="1536237"/>
                </a:cubicBezTo>
                <a:lnTo>
                  <a:pt x="6886996" y="1563569"/>
                </a:lnTo>
                <a:lnTo>
                  <a:pt x="6874510" y="1558469"/>
                </a:lnTo>
                <a:lnTo>
                  <a:pt x="6871943" y="1554651"/>
                </a:lnTo>
                <a:lnTo>
                  <a:pt x="6856174" y="1562024"/>
                </a:lnTo>
                <a:lnTo>
                  <a:pt x="6842321" y="1560554"/>
                </a:lnTo>
                <a:lnTo>
                  <a:pt x="6832713" y="1569357"/>
                </a:lnTo>
                <a:lnTo>
                  <a:pt x="6816351" y="1571495"/>
                </a:lnTo>
                <a:cubicBezTo>
                  <a:pt x="6810216" y="1571510"/>
                  <a:pt x="6803310" y="1571324"/>
                  <a:pt x="6795800" y="1572010"/>
                </a:cubicBezTo>
                <a:lnTo>
                  <a:pt x="6777546" y="1568661"/>
                </a:lnTo>
                <a:lnTo>
                  <a:pt x="6751528" y="1574143"/>
                </a:lnTo>
                <a:cubicBezTo>
                  <a:pt x="6731455" y="1578562"/>
                  <a:pt x="6712054" y="1582098"/>
                  <a:pt x="6691966" y="1582255"/>
                </a:cubicBezTo>
                <a:cubicBezTo>
                  <a:pt x="6677921" y="1590738"/>
                  <a:pt x="6663787" y="1595441"/>
                  <a:pt x="6646941" y="1588471"/>
                </a:cubicBezTo>
                <a:cubicBezTo>
                  <a:pt x="6605135" y="1597971"/>
                  <a:pt x="6598373" y="1612583"/>
                  <a:pt x="6568576" y="1606488"/>
                </a:cubicBezTo>
                <a:cubicBezTo>
                  <a:pt x="6562510" y="1614734"/>
                  <a:pt x="6558067" y="1619360"/>
                  <a:pt x="6554358" y="1621701"/>
                </a:cubicBezTo>
                <a:cubicBezTo>
                  <a:pt x="6543227" y="1628727"/>
                  <a:pt x="6538724" y="1615196"/>
                  <a:pt x="6516968" y="1617195"/>
                </a:cubicBezTo>
                <a:cubicBezTo>
                  <a:pt x="6493173" y="1617368"/>
                  <a:pt x="6528193" y="1598652"/>
                  <a:pt x="6506479" y="1602227"/>
                </a:cubicBezTo>
                <a:cubicBezTo>
                  <a:pt x="6486674" y="1613929"/>
                  <a:pt x="6478484" y="1593997"/>
                  <a:pt x="6458436" y="1607332"/>
                </a:cubicBezTo>
                <a:cubicBezTo>
                  <a:pt x="6471168" y="1620800"/>
                  <a:pt x="6410323" y="1615478"/>
                  <a:pt x="6414786" y="1628815"/>
                </a:cubicBezTo>
                <a:cubicBezTo>
                  <a:pt x="6385942" y="1615041"/>
                  <a:pt x="6386569" y="1640238"/>
                  <a:pt x="6357085" y="1640846"/>
                </a:cubicBezTo>
                <a:cubicBezTo>
                  <a:pt x="6341163" y="1636809"/>
                  <a:pt x="6331497" y="1637754"/>
                  <a:pt x="6322636" y="1648213"/>
                </a:cubicBezTo>
                <a:cubicBezTo>
                  <a:pt x="6248448" y="1627802"/>
                  <a:pt x="6286748" y="1654976"/>
                  <a:pt x="6226172" y="1654676"/>
                </a:cubicBezTo>
                <a:lnTo>
                  <a:pt x="6221217" y="1654506"/>
                </a:lnTo>
                <a:lnTo>
                  <a:pt x="6204956" y="1664280"/>
                </a:lnTo>
                <a:cubicBezTo>
                  <a:pt x="6204728" y="1665114"/>
                  <a:pt x="6204498" y="1665947"/>
                  <a:pt x="6204270" y="1666782"/>
                </a:cubicBezTo>
                <a:lnTo>
                  <a:pt x="6143810" y="1661963"/>
                </a:lnTo>
                <a:lnTo>
                  <a:pt x="6136560" y="1665728"/>
                </a:lnTo>
                <a:lnTo>
                  <a:pt x="6096155" y="1656951"/>
                </a:lnTo>
                <a:lnTo>
                  <a:pt x="6075812" y="1655422"/>
                </a:lnTo>
                <a:lnTo>
                  <a:pt x="6039495" y="1649680"/>
                </a:lnTo>
                <a:lnTo>
                  <a:pt x="6036523" y="1652121"/>
                </a:lnTo>
                <a:lnTo>
                  <a:pt x="6029328" y="1649904"/>
                </a:lnTo>
                <a:lnTo>
                  <a:pt x="6024075" y="1652779"/>
                </a:lnTo>
                <a:lnTo>
                  <a:pt x="6018085" y="1652030"/>
                </a:lnTo>
                <a:cubicBezTo>
                  <a:pt x="6006658" y="1653831"/>
                  <a:pt x="5968194" y="1662035"/>
                  <a:pt x="5955513" y="1663584"/>
                </a:cubicBezTo>
                <a:lnTo>
                  <a:pt x="5941996" y="1661326"/>
                </a:lnTo>
                <a:lnTo>
                  <a:pt x="5931789" y="1669915"/>
                </a:lnTo>
                <a:lnTo>
                  <a:pt x="5888686" y="1672175"/>
                </a:lnTo>
                <a:lnTo>
                  <a:pt x="5873794" y="1665454"/>
                </a:lnTo>
                <a:lnTo>
                  <a:pt x="5860022" y="1660635"/>
                </a:lnTo>
                <a:lnTo>
                  <a:pt x="5858237" y="1660649"/>
                </a:lnTo>
                <a:lnTo>
                  <a:pt x="5840319" y="1660798"/>
                </a:lnTo>
                <a:lnTo>
                  <a:pt x="5806984" y="1661075"/>
                </a:lnTo>
                <a:cubicBezTo>
                  <a:pt x="5785708" y="1661533"/>
                  <a:pt x="5764126" y="1662974"/>
                  <a:pt x="5742351" y="1667489"/>
                </a:cubicBezTo>
                <a:cubicBezTo>
                  <a:pt x="5659069" y="1645168"/>
                  <a:pt x="5615134" y="1706361"/>
                  <a:pt x="5521171" y="1671626"/>
                </a:cubicBezTo>
                <a:cubicBezTo>
                  <a:pt x="5491803" y="1671296"/>
                  <a:pt x="5498089" y="1662666"/>
                  <a:pt x="5457384" y="1683952"/>
                </a:cubicBezTo>
                <a:cubicBezTo>
                  <a:pt x="5356959" y="1699287"/>
                  <a:pt x="5078905" y="1774579"/>
                  <a:pt x="4950070" y="1748401"/>
                </a:cubicBezTo>
                <a:cubicBezTo>
                  <a:pt x="4918276" y="1752255"/>
                  <a:pt x="4891043" y="1756936"/>
                  <a:pt x="4872172" y="1757222"/>
                </a:cubicBezTo>
                <a:lnTo>
                  <a:pt x="4809524" y="1761033"/>
                </a:lnTo>
                <a:cubicBezTo>
                  <a:pt x="4791324" y="1772975"/>
                  <a:pt x="4777258" y="1754591"/>
                  <a:pt x="4759058" y="1766533"/>
                </a:cubicBezTo>
                <a:cubicBezTo>
                  <a:pt x="4747481" y="1770744"/>
                  <a:pt x="4734604" y="1772921"/>
                  <a:pt x="4719749" y="1771811"/>
                </a:cubicBezTo>
                <a:cubicBezTo>
                  <a:pt x="4671168" y="1780243"/>
                  <a:pt x="4634134" y="1775931"/>
                  <a:pt x="4568686" y="1786141"/>
                </a:cubicBezTo>
                <a:cubicBezTo>
                  <a:pt x="4544667" y="1777910"/>
                  <a:pt x="4432547" y="1778168"/>
                  <a:pt x="4418751" y="1796932"/>
                </a:cubicBezTo>
                <a:cubicBezTo>
                  <a:pt x="4403360" y="1801488"/>
                  <a:pt x="4385278" y="1795746"/>
                  <a:pt x="4378377" y="1815528"/>
                </a:cubicBezTo>
                <a:cubicBezTo>
                  <a:pt x="4366870" y="1839461"/>
                  <a:pt x="4337372" y="1814003"/>
                  <a:pt x="4320575" y="1832722"/>
                </a:cubicBezTo>
                <a:cubicBezTo>
                  <a:pt x="4277898" y="1857053"/>
                  <a:pt x="4243945" y="1846759"/>
                  <a:pt x="4211935" y="1860177"/>
                </a:cubicBezTo>
                <a:cubicBezTo>
                  <a:pt x="4181519" y="1859584"/>
                  <a:pt x="4171342" y="1859762"/>
                  <a:pt x="4101228" y="1868717"/>
                </a:cubicBezTo>
                <a:cubicBezTo>
                  <a:pt x="4080159" y="1876188"/>
                  <a:pt x="4039427" y="1877381"/>
                  <a:pt x="3973223" y="1881015"/>
                </a:cubicBezTo>
                <a:cubicBezTo>
                  <a:pt x="3971330" y="1884974"/>
                  <a:pt x="3952843" y="1879225"/>
                  <a:pt x="3900992" y="1880603"/>
                </a:cubicBezTo>
                <a:cubicBezTo>
                  <a:pt x="3849141" y="1881981"/>
                  <a:pt x="3740060" y="1895686"/>
                  <a:pt x="3662119" y="1889285"/>
                </a:cubicBezTo>
                <a:cubicBezTo>
                  <a:pt x="3565155" y="1881322"/>
                  <a:pt x="3613412" y="1915150"/>
                  <a:pt x="3496919" y="1873180"/>
                </a:cubicBezTo>
                <a:cubicBezTo>
                  <a:pt x="3488062" y="1895719"/>
                  <a:pt x="3474293" y="1876288"/>
                  <a:pt x="3449433" y="1889681"/>
                </a:cubicBezTo>
                <a:cubicBezTo>
                  <a:pt x="3406553" y="1891629"/>
                  <a:pt x="3413217" y="1897797"/>
                  <a:pt x="3369766" y="1916653"/>
                </a:cubicBezTo>
                <a:cubicBezTo>
                  <a:pt x="3338805" y="1929531"/>
                  <a:pt x="3289487" y="1928617"/>
                  <a:pt x="3269672" y="1938036"/>
                </a:cubicBezTo>
                <a:lnTo>
                  <a:pt x="3224897" y="1943733"/>
                </a:lnTo>
                <a:cubicBezTo>
                  <a:pt x="3188693" y="1949271"/>
                  <a:pt x="3178540" y="1909145"/>
                  <a:pt x="3161463" y="1946591"/>
                </a:cubicBezTo>
                <a:lnTo>
                  <a:pt x="3112044" y="1935614"/>
                </a:lnTo>
                <a:lnTo>
                  <a:pt x="3069716" y="1930463"/>
                </a:lnTo>
                <a:cubicBezTo>
                  <a:pt x="3049937" y="1924285"/>
                  <a:pt x="3047816" y="1925644"/>
                  <a:pt x="3005773" y="1915878"/>
                </a:cubicBezTo>
                <a:cubicBezTo>
                  <a:pt x="2978838" y="1921092"/>
                  <a:pt x="2967972" y="1927319"/>
                  <a:pt x="2897201" y="1926772"/>
                </a:cubicBezTo>
                <a:lnTo>
                  <a:pt x="2783891" y="1931749"/>
                </a:lnTo>
                <a:cubicBezTo>
                  <a:pt x="2753098" y="1932794"/>
                  <a:pt x="2731621" y="1915151"/>
                  <a:pt x="2712447" y="1933044"/>
                </a:cubicBezTo>
                <a:cubicBezTo>
                  <a:pt x="2621923" y="1990472"/>
                  <a:pt x="2637976" y="1949546"/>
                  <a:pt x="2560151" y="1963609"/>
                </a:cubicBezTo>
                <a:cubicBezTo>
                  <a:pt x="2472084" y="1973456"/>
                  <a:pt x="2423631" y="1962133"/>
                  <a:pt x="2367221" y="1971884"/>
                </a:cubicBezTo>
                <a:cubicBezTo>
                  <a:pt x="2355331" y="1950582"/>
                  <a:pt x="2295649" y="1950006"/>
                  <a:pt x="2272130" y="1961162"/>
                </a:cubicBezTo>
                <a:cubicBezTo>
                  <a:pt x="2229336" y="1964326"/>
                  <a:pt x="2232627" y="1943953"/>
                  <a:pt x="2189404" y="1978172"/>
                </a:cubicBezTo>
                <a:cubicBezTo>
                  <a:pt x="2153824" y="1968017"/>
                  <a:pt x="2114605" y="1969166"/>
                  <a:pt x="2077704" y="1965002"/>
                </a:cubicBezTo>
                <a:cubicBezTo>
                  <a:pt x="2053064" y="1962036"/>
                  <a:pt x="2051584" y="1971011"/>
                  <a:pt x="2033299" y="1969042"/>
                </a:cubicBezTo>
                <a:cubicBezTo>
                  <a:pt x="2015014" y="1967073"/>
                  <a:pt x="1998956" y="1958903"/>
                  <a:pt x="1967996" y="1953187"/>
                </a:cubicBezTo>
                <a:cubicBezTo>
                  <a:pt x="1924117" y="1970917"/>
                  <a:pt x="1915668" y="1940297"/>
                  <a:pt x="1855805" y="1926082"/>
                </a:cubicBezTo>
                <a:cubicBezTo>
                  <a:pt x="1830663" y="1943732"/>
                  <a:pt x="1810564" y="1935694"/>
                  <a:pt x="1790957" y="1919460"/>
                </a:cubicBezTo>
                <a:cubicBezTo>
                  <a:pt x="1732588" y="1924884"/>
                  <a:pt x="1679506" y="1900619"/>
                  <a:pt x="1613978" y="1891581"/>
                </a:cubicBezTo>
                <a:cubicBezTo>
                  <a:pt x="1542961" y="1912227"/>
                  <a:pt x="1506863" y="1865666"/>
                  <a:pt x="1436831" y="1856201"/>
                </a:cubicBezTo>
                <a:cubicBezTo>
                  <a:pt x="1409149" y="1862955"/>
                  <a:pt x="1416370" y="1829853"/>
                  <a:pt x="1357365" y="1832140"/>
                </a:cubicBezTo>
                <a:cubicBezTo>
                  <a:pt x="1285880" y="1811785"/>
                  <a:pt x="1273193" y="1786872"/>
                  <a:pt x="1232341" y="1785942"/>
                </a:cubicBezTo>
                <a:cubicBezTo>
                  <a:pt x="1223903" y="1792798"/>
                  <a:pt x="1160576" y="1793911"/>
                  <a:pt x="1162595" y="1784330"/>
                </a:cubicBezTo>
                <a:cubicBezTo>
                  <a:pt x="1153167" y="1787110"/>
                  <a:pt x="1122206" y="1805077"/>
                  <a:pt x="1120257" y="1789615"/>
                </a:cubicBezTo>
                <a:cubicBezTo>
                  <a:pt x="1073149" y="1786750"/>
                  <a:pt x="1034361" y="1768718"/>
                  <a:pt x="991903" y="1786741"/>
                </a:cubicBezTo>
                <a:cubicBezTo>
                  <a:pt x="966383" y="1781126"/>
                  <a:pt x="949501" y="1800915"/>
                  <a:pt x="883960" y="1809389"/>
                </a:cubicBezTo>
                <a:cubicBezTo>
                  <a:pt x="836064" y="1808194"/>
                  <a:pt x="826980" y="1826610"/>
                  <a:pt x="766531" y="1805053"/>
                </a:cubicBezTo>
                <a:cubicBezTo>
                  <a:pt x="732778" y="1801141"/>
                  <a:pt x="694055" y="1787044"/>
                  <a:pt x="669779" y="1800537"/>
                </a:cubicBezTo>
                <a:cubicBezTo>
                  <a:pt x="645252" y="1794709"/>
                  <a:pt x="563495" y="1813232"/>
                  <a:pt x="523898" y="1811085"/>
                </a:cubicBezTo>
                <a:cubicBezTo>
                  <a:pt x="457555" y="1798530"/>
                  <a:pt x="395227" y="1824052"/>
                  <a:pt x="360251" y="1830735"/>
                </a:cubicBezTo>
                <a:cubicBezTo>
                  <a:pt x="313564" y="1825583"/>
                  <a:pt x="298281" y="1811622"/>
                  <a:pt x="255207" y="1818275"/>
                </a:cubicBezTo>
                <a:cubicBezTo>
                  <a:pt x="206572" y="1839769"/>
                  <a:pt x="160277" y="1836800"/>
                  <a:pt x="101803" y="1870647"/>
                </a:cubicBezTo>
                <a:cubicBezTo>
                  <a:pt x="85849" y="1910002"/>
                  <a:pt x="27997" y="1845258"/>
                  <a:pt x="25397" y="1888443"/>
                </a:cubicBezTo>
                <a:cubicBezTo>
                  <a:pt x="19096" y="1881154"/>
                  <a:pt x="11260" y="1878398"/>
                  <a:pt x="2370" y="1878311"/>
                </a:cubicBezTo>
                <a:lnTo>
                  <a:pt x="0" y="1878785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DD3C08A-1981-F173-40D7-3BDB7C412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4" y="609597"/>
            <a:ext cx="9392421" cy="1330841"/>
          </a:xfrm>
        </p:spPr>
        <p:txBody>
          <a:bodyPr>
            <a:normAutofit/>
          </a:bodyPr>
          <a:lstStyle/>
          <a:p>
            <a:r>
              <a:rPr lang="en-US" b="1" dirty="0"/>
              <a:t>Ekonomi</a:t>
            </a:r>
            <a:br>
              <a:rPr lang="en-US" dirty="0"/>
            </a:br>
            <a:endParaRPr lang="sv-SE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A23445CB-374D-1727-8724-229BF03546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81624" y="6209414"/>
            <a:ext cx="6810375" cy="648586"/>
          </a:xfrm>
          <a:custGeom>
            <a:avLst/>
            <a:gdLst>
              <a:gd name="connsiteX0" fmla="*/ 0 w 10753706"/>
              <a:gd name="connsiteY0" fmla="*/ 0 h 1027260"/>
              <a:gd name="connsiteX1" fmla="*/ 10753706 w 10753706"/>
              <a:gd name="connsiteY1" fmla="*/ 0 h 1027260"/>
              <a:gd name="connsiteX2" fmla="*/ 10748809 w 10753706"/>
              <a:gd name="connsiteY2" fmla="*/ 2522 h 1027260"/>
              <a:gd name="connsiteX3" fmla="*/ 10725330 w 10753706"/>
              <a:gd name="connsiteY3" fmla="*/ 11977 h 1027260"/>
              <a:gd name="connsiteX4" fmla="*/ 10615423 w 10753706"/>
              <a:gd name="connsiteY4" fmla="*/ 52967 h 1027260"/>
              <a:gd name="connsiteX5" fmla="*/ 10533936 w 10753706"/>
              <a:gd name="connsiteY5" fmla="*/ 53095 h 1027260"/>
              <a:gd name="connsiteX6" fmla="*/ 10466876 w 10753706"/>
              <a:gd name="connsiteY6" fmla="*/ 45180 h 1027260"/>
              <a:gd name="connsiteX7" fmla="*/ 10355090 w 10753706"/>
              <a:gd name="connsiteY7" fmla="*/ 89741 h 1027260"/>
              <a:gd name="connsiteX8" fmla="*/ 10087145 w 10753706"/>
              <a:gd name="connsiteY8" fmla="*/ 66115 h 1027260"/>
              <a:gd name="connsiteX9" fmla="*/ 10015902 w 10753706"/>
              <a:gd name="connsiteY9" fmla="*/ 76178 h 1027260"/>
              <a:gd name="connsiteX10" fmla="*/ 9806005 w 10753706"/>
              <a:gd name="connsiteY10" fmla="*/ 102435 h 1027260"/>
              <a:gd name="connsiteX11" fmla="*/ 9602583 w 10753706"/>
              <a:gd name="connsiteY11" fmla="*/ 179170 h 1027260"/>
              <a:gd name="connsiteX12" fmla="*/ 9469719 w 10753706"/>
              <a:gd name="connsiteY12" fmla="*/ 174721 h 1027260"/>
              <a:gd name="connsiteX13" fmla="*/ 9408692 w 10753706"/>
              <a:gd name="connsiteY13" fmla="*/ 189513 h 1027260"/>
              <a:gd name="connsiteX14" fmla="*/ 9364151 w 10753706"/>
              <a:gd name="connsiteY14" fmla="*/ 194072 h 1027260"/>
              <a:gd name="connsiteX15" fmla="*/ 9337751 w 10753706"/>
              <a:gd name="connsiteY15" fmla="*/ 197579 h 1027260"/>
              <a:gd name="connsiteX16" fmla="*/ 9297166 w 10753706"/>
              <a:gd name="connsiteY16" fmla="*/ 216558 h 1027260"/>
              <a:gd name="connsiteX17" fmla="*/ 9123859 w 10753706"/>
              <a:gd name="connsiteY17" fmla="*/ 237356 h 1027260"/>
              <a:gd name="connsiteX18" fmla="*/ 8950741 w 10753706"/>
              <a:gd name="connsiteY18" fmla="*/ 238020 h 1027260"/>
              <a:gd name="connsiteX19" fmla="*/ 8718236 w 10753706"/>
              <a:gd name="connsiteY19" fmla="*/ 303148 h 1027260"/>
              <a:gd name="connsiteX20" fmla="*/ 8694011 w 10753706"/>
              <a:gd name="connsiteY20" fmla="*/ 308812 h 1027260"/>
              <a:gd name="connsiteX21" fmla="*/ 8611976 w 10753706"/>
              <a:gd name="connsiteY21" fmla="*/ 324819 h 1027260"/>
              <a:gd name="connsiteX22" fmla="*/ 8562074 w 10753706"/>
              <a:gd name="connsiteY22" fmla="*/ 337971 h 1027260"/>
              <a:gd name="connsiteX23" fmla="*/ 8501724 w 10753706"/>
              <a:gd name="connsiteY23" fmla="*/ 360865 h 1027260"/>
              <a:gd name="connsiteX24" fmla="*/ 8504489 w 10753706"/>
              <a:gd name="connsiteY24" fmla="*/ 364790 h 1027260"/>
              <a:gd name="connsiteX25" fmla="*/ 8492774 w 10753706"/>
              <a:gd name="connsiteY25" fmla="*/ 366181 h 1027260"/>
              <a:gd name="connsiteX26" fmla="*/ 8466405 w 10753706"/>
              <a:gd name="connsiteY26" fmla="*/ 368724 h 1027260"/>
              <a:gd name="connsiteX27" fmla="*/ 8427069 w 10753706"/>
              <a:gd name="connsiteY27" fmla="*/ 387211 h 1027260"/>
              <a:gd name="connsiteX28" fmla="*/ 8387766 w 10753706"/>
              <a:gd name="connsiteY28" fmla="*/ 377161 h 1027260"/>
              <a:gd name="connsiteX29" fmla="*/ 8315874 w 10753706"/>
              <a:gd name="connsiteY29" fmla="*/ 395527 h 1027260"/>
              <a:gd name="connsiteX30" fmla="*/ 8274474 w 10753706"/>
              <a:gd name="connsiteY30" fmla="*/ 405112 h 1027260"/>
              <a:gd name="connsiteX31" fmla="*/ 8234664 w 10753706"/>
              <a:gd name="connsiteY31" fmla="*/ 410219 h 1027260"/>
              <a:gd name="connsiteX32" fmla="*/ 8211268 w 10753706"/>
              <a:gd name="connsiteY32" fmla="*/ 416791 h 1027260"/>
              <a:gd name="connsiteX33" fmla="*/ 8188615 w 10753706"/>
              <a:gd name="connsiteY33" fmla="*/ 421755 h 1027260"/>
              <a:gd name="connsiteX34" fmla="*/ 8179981 w 10753706"/>
              <a:gd name="connsiteY34" fmla="*/ 420402 h 1027260"/>
              <a:gd name="connsiteX35" fmla="*/ 8179307 w 10753706"/>
              <a:gd name="connsiteY35" fmla="*/ 422516 h 1027260"/>
              <a:gd name="connsiteX36" fmla="*/ 8147929 w 10753706"/>
              <a:gd name="connsiteY36" fmla="*/ 450302 h 1027260"/>
              <a:gd name="connsiteX37" fmla="*/ 8089136 w 10753706"/>
              <a:gd name="connsiteY37" fmla="*/ 465283 h 1027260"/>
              <a:gd name="connsiteX38" fmla="*/ 8049973 w 10753706"/>
              <a:gd name="connsiteY38" fmla="*/ 454121 h 1027260"/>
              <a:gd name="connsiteX39" fmla="*/ 7965913 w 10753706"/>
              <a:gd name="connsiteY39" fmla="*/ 464415 h 1027260"/>
              <a:gd name="connsiteX40" fmla="*/ 7945093 w 10753706"/>
              <a:gd name="connsiteY40" fmla="*/ 464798 h 1027260"/>
              <a:gd name="connsiteX41" fmla="*/ 7935335 w 10753706"/>
              <a:gd name="connsiteY41" fmla="*/ 462442 h 1027260"/>
              <a:gd name="connsiteX42" fmla="*/ 7904779 w 10753706"/>
              <a:gd name="connsiteY42" fmla="*/ 471429 h 1027260"/>
              <a:gd name="connsiteX43" fmla="*/ 7855604 w 10753706"/>
              <a:gd name="connsiteY43" fmla="*/ 480199 h 1027260"/>
              <a:gd name="connsiteX44" fmla="*/ 7832630 w 10753706"/>
              <a:gd name="connsiteY44" fmla="*/ 485371 h 1027260"/>
              <a:gd name="connsiteX45" fmla="*/ 7812438 w 10753706"/>
              <a:gd name="connsiteY45" fmla="*/ 485391 h 1027260"/>
              <a:gd name="connsiteX46" fmla="*/ 7701399 w 10753706"/>
              <a:gd name="connsiteY46" fmla="*/ 495197 h 1027260"/>
              <a:gd name="connsiteX47" fmla="*/ 7674778 w 10753706"/>
              <a:gd name="connsiteY47" fmla="*/ 494723 h 1027260"/>
              <a:gd name="connsiteX48" fmla="*/ 7660445 w 10753706"/>
              <a:gd name="connsiteY48" fmla="*/ 490194 h 1027260"/>
              <a:gd name="connsiteX49" fmla="*/ 7651781 w 10753706"/>
              <a:gd name="connsiteY49" fmla="*/ 493084 h 1027260"/>
              <a:gd name="connsiteX50" fmla="*/ 7584807 w 10753706"/>
              <a:gd name="connsiteY50" fmla="*/ 499490 h 1027260"/>
              <a:gd name="connsiteX51" fmla="*/ 7541324 w 10753706"/>
              <a:gd name="connsiteY51" fmla="*/ 504184 h 1027260"/>
              <a:gd name="connsiteX52" fmla="*/ 7541756 w 10753706"/>
              <a:gd name="connsiteY52" fmla="*/ 512184 h 1027260"/>
              <a:gd name="connsiteX53" fmla="*/ 7503906 w 10753706"/>
              <a:gd name="connsiteY53" fmla="*/ 518551 h 1027260"/>
              <a:gd name="connsiteX54" fmla="*/ 7460411 w 10753706"/>
              <a:gd name="connsiteY54" fmla="*/ 517415 h 1027260"/>
              <a:gd name="connsiteX55" fmla="*/ 7460116 w 10753706"/>
              <a:gd name="connsiteY55" fmla="*/ 517548 h 1027260"/>
              <a:gd name="connsiteX56" fmla="*/ 7297810 w 10753706"/>
              <a:gd name="connsiteY56" fmla="*/ 563947 h 1027260"/>
              <a:gd name="connsiteX57" fmla="*/ 6946388 w 10753706"/>
              <a:gd name="connsiteY57" fmla="*/ 665244 h 1027260"/>
              <a:gd name="connsiteX58" fmla="*/ 6741704 w 10753706"/>
              <a:gd name="connsiteY58" fmla="*/ 679365 h 1027260"/>
              <a:gd name="connsiteX59" fmla="*/ 6624680 w 10753706"/>
              <a:gd name="connsiteY59" fmla="*/ 677674 h 1027260"/>
              <a:gd name="connsiteX60" fmla="*/ 6605700 w 10753706"/>
              <a:gd name="connsiteY60" fmla="*/ 683566 h 1027260"/>
              <a:gd name="connsiteX61" fmla="*/ 6576922 w 10753706"/>
              <a:gd name="connsiteY61" fmla="*/ 683030 h 1027260"/>
              <a:gd name="connsiteX62" fmla="*/ 6405123 w 10753706"/>
              <a:gd name="connsiteY62" fmla="*/ 721946 h 1027260"/>
              <a:gd name="connsiteX63" fmla="*/ 6368938 w 10753706"/>
              <a:gd name="connsiteY63" fmla="*/ 717341 h 1027260"/>
              <a:gd name="connsiteX64" fmla="*/ 6295102 w 10753706"/>
              <a:gd name="connsiteY64" fmla="*/ 729508 h 1027260"/>
              <a:gd name="connsiteX65" fmla="*/ 6202084 w 10753706"/>
              <a:gd name="connsiteY65" fmla="*/ 767091 h 1027260"/>
              <a:gd name="connsiteX66" fmla="*/ 6067157 w 10753706"/>
              <a:gd name="connsiteY66" fmla="*/ 790339 h 1027260"/>
              <a:gd name="connsiteX67" fmla="*/ 6061443 w 10753706"/>
              <a:gd name="connsiteY67" fmla="*/ 796151 h 1027260"/>
              <a:gd name="connsiteX68" fmla="*/ 6051406 w 10753706"/>
              <a:gd name="connsiteY68" fmla="*/ 800684 h 1027260"/>
              <a:gd name="connsiteX69" fmla="*/ 6049097 w 10753706"/>
              <a:gd name="connsiteY69" fmla="*/ 800636 h 1027260"/>
              <a:gd name="connsiteX70" fmla="*/ 6034222 w 10753706"/>
              <a:gd name="connsiteY70" fmla="*/ 804110 h 1027260"/>
              <a:gd name="connsiteX71" fmla="*/ 6033121 w 10753706"/>
              <a:gd name="connsiteY71" fmla="*/ 806078 h 1027260"/>
              <a:gd name="connsiteX72" fmla="*/ 6023593 w 10753706"/>
              <a:gd name="connsiteY72" fmla="*/ 808842 h 1027260"/>
              <a:gd name="connsiteX73" fmla="*/ 6006639 w 10753706"/>
              <a:gd name="connsiteY73" fmla="*/ 815304 h 1027260"/>
              <a:gd name="connsiteX74" fmla="*/ 6001762 w 10753706"/>
              <a:gd name="connsiteY74" fmla="*/ 815557 h 1027260"/>
              <a:gd name="connsiteX75" fmla="*/ 5973534 w 10753706"/>
              <a:gd name="connsiteY75" fmla="*/ 823815 h 1027260"/>
              <a:gd name="connsiteX76" fmla="*/ 5972336 w 10753706"/>
              <a:gd name="connsiteY76" fmla="*/ 823476 h 1027260"/>
              <a:gd name="connsiteX77" fmla="*/ 5960841 w 10753706"/>
              <a:gd name="connsiteY77" fmla="*/ 823819 h 1027260"/>
              <a:gd name="connsiteX78" fmla="*/ 5940719 w 10753706"/>
              <a:gd name="connsiteY78" fmla="*/ 825514 h 1027260"/>
              <a:gd name="connsiteX79" fmla="*/ 5884298 w 10753706"/>
              <a:gd name="connsiteY79" fmla="*/ 823806 h 1027260"/>
              <a:gd name="connsiteX80" fmla="*/ 5854779 w 10753706"/>
              <a:gd name="connsiteY80" fmla="*/ 832365 h 1027260"/>
              <a:gd name="connsiteX81" fmla="*/ 5848382 w 10753706"/>
              <a:gd name="connsiteY81" fmla="*/ 833844 h 1027260"/>
              <a:gd name="connsiteX82" fmla="*/ 5848066 w 10753706"/>
              <a:gd name="connsiteY82" fmla="*/ 833772 h 1027260"/>
              <a:gd name="connsiteX83" fmla="*/ 5840944 w 10753706"/>
              <a:gd name="connsiteY83" fmla="*/ 835132 h 1027260"/>
              <a:gd name="connsiteX84" fmla="*/ 5836719 w 10753706"/>
              <a:gd name="connsiteY84" fmla="*/ 836539 h 1027260"/>
              <a:gd name="connsiteX85" fmla="*/ 5824311 w 10753706"/>
              <a:gd name="connsiteY85" fmla="*/ 839408 h 1027260"/>
              <a:gd name="connsiteX86" fmla="*/ 5818788 w 10753706"/>
              <a:gd name="connsiteY86" fmla="*/ 839727 h 1027260"/>
              <a:gd name="connsiteX87" fmla="*/ 5763953 w 10753706"/>
              <a:gd name="connsiteY87" fmla="*/ 834282 h 1027260"/>
              <a:gd name="connsiteX88" fmla="*/ 5667748 w 10753706"/>
              <a:gd name="connsiteY88" fmla="*/ 840211 h 1027260"/>
              <a:gd name="connsiteX89" fmla="*/ 5573108 w 10753706"/>
              <a:gd name="connsiteY89" fmla="*/ 847611 h 1027260"/>
              <a:gd name="connsiteX90" fmla="*/ 5539137 w 10753706"/>
              <a:gd name="connsiteY90" fmla="*/ 851033 h 1027260"/>
              <a:gd name="connsiteX91" fmla="*/ 5510651 w 10753706"/>
              <a:gd name="connsiteY91" fmla="*/ 844215 h 1027260"/>
              <a:gd name="connsiteX92" fmla="*/ 5457331 w 10753706"/>
              <a:gd name="connsiteY92" fmla="*/ 839159 h 1027260"/>
              <a:gd name="connsiteX93" fmla="*/ 5410613 w 10753706"/>
              <a:gd name="connsiteY93" fmla="*/ 834358 h 1027260"/>
              <a:gd name="connsiteX94" fmla="*/ 5370040 w 10753706"/>
              <a:gd name="connsiteY94" fmla="*/ 862127 h 1027260"/>
              <a:gd name="connsiteX95" fmla="*/ 5318778 w 10753706"/>
              <a:gd name="connsiteY95" fmla="*/ 855310 h 1027260"/>
              <a:gd name="connsiteX96" fmla="*/ 5298645 w 10753706"/>
              <a:gd name="connsiteY96" fmla="*/ 855171 h 1027260"/>
              <a:gd name="connsiteX97" fmla="*/ 5253828 w 10753706"/>
              <a:gd name="connsiteY97" fmla="*/ 859670 h 1027260"/>
              <a:gd name="connsiteX98" fmla="*/ 5216955 w 10753706"/>
              <a:gd name="connsiteY98" fmla="*/ 866245 h 1027260"/>
              <a:gd name="connsiteX99" fmla="*/ 5214344 w 10753706"/>
              <a:gd name="connsiteY99" fmla="*/ 868102 h 1027260"/>
              <a:gd name="connsiteX100" fmla="*/ 5195561 w 10753706"/>
              <a:gd name="connsiteY100" fmla="*/ 869949 h 1027260"/>
              <a:gd name="connsiteX101" fmla="*/ 5182555 w 10753706"/>
              <a:gd name="connsiteY101" fmla="*/ 873542 h 1027260"/>
              <a:gd name="connsiteX102" fmla="*/ 5172552 w 10753706"/>
              <a:gd name="connsiteY102" fmla="*/ 878801 h 1027260"/>
              <a:gd name="connsiteX103" fmla="*/ 5027993 w 10753706"/>
              <a:gd name="connsiteY103" fmla="*/ 889666 h 1027260"/>
              <a:gd name="connsiteX104" fmla="*/ 4939844 w 10753706"/>
              <a:gd name="connsiteY104" fmla="*/ 934802 h 1027260"/>
              <a:gd name="connsiteX105" fmla="*/ 4792576 w 10753706"/>
              <a:gd name="connsiteY105" fmla="*/ 934820 h 1027260"/>
              <a:gd name="connsiteX106" fmla="*/ 4602423 w 10753706"/>
              <a:gd name="connsiteY106" fmla="*/ 958063 h 1027260"/>
              <a:gd name="connsiteX107" fmla="*/ 4290656 w 10753706"/>
              <a:gd name="connsiteY107" fmla="*/ 969152 h 1027260"/>
              <a:gd name="connsiteX108" fmla="*/ 3952334 w 10753706"/>
              <a:gd name="connsiteY108" fmla="*/ 954043 h 1027260"/>
              <a:gd name="connsiteX109" fmla="*/ 3858560 w 10753706"/>
              <a:gd name="connsiteY109" fmla="*/ 948781 h 1027260"/>
              <a:gd name="connsiteX110" fmla="*/ 3846597 w 10753706"/>
              <a:gd name="connsiteY110" fmla="*/ 948382 h 1027260"/>
              <a:gd name="connsiteX111" fmla="*/ 3736044 w 10753706"/>
              <a:gd name="connsiteY111" fmla="*/ 947759 h 1027260"/>
              <a:gd name="connsiteX112" fmla="*/ 3713136 w 10753706"/>
              <a:gd name="connsiteY112" fmla="*/ 946963 h 1027260"/>
              <a:gd name="connsiteX113" fmla="*/ 3695939 w 10753706"/>
              <a:gd name="connsiteY113" fmla="*/ 943639 h 1027260"/>
              <a:gd name="connsiteX114" fmla="*/ 3694125 w 10753706"/>
              <a:gd name="connsiteY114" fmla="*/ 940567 h 1027260"/>
              <a:gd name="connsiteX115" fmla="*/ 3681925 w 10753706"/>
              <a:gd name="connsiteY115" fmla="*/ 939706 h 1027260"/>
              <a:gd name="connsiteX116" fmla="*/ 3679204 w 10753706"/>
              <a:gd name="connsiteY116" fmla="*/ 938926 h 1027260"/>
              <a:gd name="connsiteX117" fmla="*/ 3615656 w 10753706"/>
              <a:gd name="connsiteY117" fmla="*/ 940320 h 1027260"/>
              <a:gd name="connsiteX118" fmla="*/ 3567983 w 10753706"/>
              <a:gd name="connsiteY118" fmla="*/ 935596 h 1027260"/>
              <a:gd name="connsiteX119" fmla="*/ 3422423 w 10753706"/>
              <a:gd name="connsiteY119" fmla="*/ 932129 h 1027260"/>
              <a:gd name="connsiteX120" fmla="*/ 3310925 w 10753706"/>
              <a:gd name="connsiteY120" fmla="*/ 911072 h 1027260"/>
              <a:gd name="connsiteX121" fmla="*/ 3139421 w 10753706"/>
              <a:gd name="connsiteY121" fmla="*/ 934151 h 1027260"/>
              <a:gd name="connsiteX122" fmla="*/ 2996922 w 10753706"/>
              <a:gd name="connsiteY122" fmla="*/ 927537 h 1027260"/>
              <a:gd name="connsiteX123" fmla="*/ 2982785 w 10753706"/>
              <a:gd name="connsiteY123" fmla="*/ 931453 h 1027260"/>
              <a:gd name="connsiteX124" fmla="*/ 2967478 w 10753706"/>
              <a:gd name="connsiteY124" fmla="*/ 933397 h 1027260"/>
              <a:gd name="connsiteX125" fmla="*/ 2948552 w 10753706"/>
              <a:gd name="connsiteY125" fmla="*/ 932961 h 1027260"/>
              <a:gd name="connsiteX126" fmla="*/ 2944404 w 10753706"/>
              <a:gd name="connsiteY126" fmla="*/ 934452 h 1027260"/>
              <a:gd name="connsiteX127" fmla="*/ 2908608 w 10753706"/>
              <a:gd name="connsiteY127" fmla="*/ 937205 h 1027260"/>
              <a:gd name="connsiteX128" fmla="*/ 2904443 w 10753706"/>
              <a:gd name="connsiteY128" fmla="*/ 936455 h 1027260"/>
              <a:gd name="connsiteX129" fmla="*/ 2868935 w 10753706"/>
              <a:gd name="connsiteY129" fmla="*/ 938022 h 1027260"/>
              <a:gd name="connsiteX130" fmla="*/ 2868586 w 10753706"/>
              <a:gd name="connsiteY130" fmla="*/ 937487 h 1027260"/>
              <a:gd name="connsiteX131" fmla="*/ 2859191 w 10753706"/>
              <a:gd name="connsiteY131" fmla="*/ 935503 h 1027260"/>
              <a:gd name="connsiteX132" fmla="*/ 2840915 w 10753706"/>
              <a:gd name="connsiteY132" fmla="*/ 932977 h 1027260"/>
              <a:gd name="connsiteX133" fmla="*/ 2763509 w 10753706"/>
              <a:gd name="connsiteY133" fmla="*/ 921850 h 1027260"/>
              <a:gd name="connsiteX134" fmla="*/ 2756121 w 10753706"/>
              <a:gd name="connsiteY134" fmla="*/ 921864 h 1027260"/>
              <a:gd name="connsiteX135" fmla="*/ 2755998 w 10753706"/>
              <a:gd name="connsiteY135" fmla="*/ 921739 h 1027260"/>
              <a:gd name="connsiteX136" fmla="*/ 2748255 w 10753706"/>
              <a:gd name="connsiteY136" fmla="*/ 921505 h 1027260"/>
              <a:gd name="connsiteX137" fmla="*/ 2694601 w 10753706"/>
              <a:gd name="connsiteY137" fmla="*/ 915575 h 1027260"/>
              <a:gd name="connsiteX138" fmla="*/ 2635357 w 10753706"/>
              <a:gd name="connsiteY138" fmla="*/ 910976 h 1027260"/>
              <a:gd name="connsiteX139" fmla="*/ 2601047 w 10753706"/>
              <a:gd name="connsiteY139" fmla="*/ 910263 h 1027260"/>
              <a:gd name="connsiteX140" fmla="*/ 2507482 w 10753706"/>
              <a:gd name="connsiteY140" fmla="*/ 906211 h 1027260"/>
              <a:gd name="connsiteX141" fmla="*/ 2413884 w 10753706"/>
              <a:gd name="connsiteY141" fmla="*/ 900545 h 1027260"/>
              <a:gd name="connsiteX142" fmla="*/ 2368912 w 10753706"/>
              <a:gd name="connsiteY142" fmla="*/ 888755 h 1027260"/>
              <a:gd name="connsiteX143" fmla="*/ 2349490 w 10753706"/>
              <a:gd name="connsiteY143" fmla="*/ 889719 h 1027260"/>
              <a:gd name="connsiteX144" fmla="*/ 2344290 w 10753706"/>
              <a:gd name="connsiteY144" fmla="*/ 890584 h 1027260"/>
              <a:gd name="connsiteX145" fmla="*/ 2336488 w 10753706"/>
              <a:gd name="connsiteY145" fmla="*/ 891058 h 1027260"/>
              <a:gd name="connsiteX146" fmla="*/ 2329015 w 10753706"/>
              <a:gd name="connsiteY146" fmla="*/ 891627 h 1027260"/>
              <a:gd name="connsiteX147" fmla="*/ 2293898 w 10753706"/>
              <a:gd name="connsiteY147" fmla="*/ 896431 h 1027260"/>
              <a:gd name="connsiteX148" fmla="*/ 2243927 w 10753706"/>
              <a:gd name="connsiteY148" fmla="*/ 888076 h 1027260"/>
              <a:gd name="connsiteX149" fmla="*/ 2223920 w 10753706"/>
              <a:gd name="connsiteY149" fmla="*/ 887331 h 1027260"/>
              <a:gd name="connsiteX150" fmla="*/ 2213081 w 10753706"/>
              <a:gd name="connsiteY150" fmla="*/ 886302 h 1027260"/>
              <a:gd name="connsiteX151" fmla="*/ 2212307 w 10753706"/>
              <a:gd name="connsiteY151" fmla="*/ 885829 h 1027260"/>
              <a:gd name="connsiteX152" fmla="*/ 2152321 w 10753706"/>
              <a:gd name="connsiteY152" fmla="*/ 894418 h 1027260"/>
              <a:gd name="connsiteX153" fmla="*/ 2140985 w 10753706"/>
              <a:gd name="connsiteY153" fmla="*/ 895968 h 1027260"/>
              <a:gd name="connsiteX154" fmla="*/ 2121210 w 10753706"/>
              <a:gd name="connsiteY154" fmla="*/ 899354 h 1027260"/>
              <a:gd name="connsiteX155" fmla="*/ 2119146 w 10753706"/>
              <a:gd name="connsiteY155" fmla="*/ 899033 h 1027260"/>
              <a:gd name="connsiteX156" fmla="*/ 2105666 w 10753706"/>
              <a:gd name="connsiteY156" fmla="*/ 902240 h 1027260"/>
              <a:gd name="connsiteX157" fmla="*/ 2094924 w 10753706"/>
              <a:gd name="connsiteY157" fmla="*/ 907203 h 1027260"/>
              <a:gd name="connsiteX158" fmla="*/ 1949478 w 10753706"/>
              <a:gd name="connsiteY158" fmla="*/ 913748 h 1027260"/>
              <a:gd name="connsiteX159" fmla="*/ 1749684 w 10753706"/>
              <a:gd name="connsiteY159" fmla="*/ 942223 h 1027260"/>
              <a:gd name="connsiteX160" fmla="*/ 1585576 w 10753706"/>
              <a:gd name="connsiteY160" fmla="*/ 954170 h 1027260"/>
              <a:gd name="connsiteX161" fmla="*/ 1476250 w 10753706"/>
              <a:gd name="connsiteY161" fmla="*/ 950653 h 1027260"/>
              <a:gd name="connsiteX162" fmla="*/ 1433927 w 10753706"/>
              <a:gd name="connsiteY162" fmla="*/ 959926 h 1027260"/>
              <a:gd name="connsiteX163" fmla="*/ 1414893 w 10753706"/>
              <a:gd name="connsiteY163" fmla="*/ 957671 h 1027260"/>
              <a:gd name="connsiteX164" fmla="*/ 1411585 w 10753706"/>
              <a:gd name="connsiteY164" fmla="*/ 957179 h 1027260"/>
              <a:gd name="connsiteX165" fmla="*/ 1398896 w 10753706"/>
              <a:gd name="connsiteY165" fmla="*/ 957460 h 1027260"/>
              <a:gd name="connsiteX166" fmla="*/ 1394632 w 10753706"/>
              <a:gd name="connsiteY166" fmla="*/ 954725 h 1027260"/>
              <a:gd name="connsiteX167" fmla="*/ 1375043 w 10753706"/>
              <a:gd name="connsiteY167" fmla="*/ 953132 h 1027260"/>
              <a:gd name="connsiteX168" fmla="*/ 1351876 w 10753706"/>
              <a:gd name="connsiteY168" fmla="*/ 954436 h 1027260"/>
              <a:gd name="connsiteX169" fmla="*/ 1242676 w 10753706"/>
              <a:gd name="connsiteY169" fmla="*/ 963767 h 1027260"/>
              <a:gd name="connsiteX170" fmla="*/ 1205993 w 10753706"/>
              <a:gd name="connsiteY170" fmla="*/ 974080 h 1027260"/>
              <a:gd name="connsiteX171" fmla="*/ 1052221 w 10753706"/>
              <a:gd name="connsiteY171" fmla="*/ 963954 h 1027260"/>
              <a:gd name="connsiteX172" fmla="*/ 968270 w 10753706"/>
              <a:gd name="connsiteY172" fmla="*/ 964761 h 1027260"/>
              <a:gd name="connsiteX173" fmla="*/ 874493 w 10753706"/>
              <a:gd name="connsiteY173" fmla="*/ 998122 h 1027260"/>
              <a:gd name="connsiteX174" fmla="*/ 814411 w 10753706"/>
              <a:gd name="connsiteY174" fmla="*/ 1007391 h 1027260"/>
              <a:gd name="connsiteX175" fmla="*/ 688604 w 10753706"/>
              <a:gd name="connsiteY175" fmla="*/ 1015631 h 1027260"/>
              <a:gd name="connsiteX176" fmla="*/ 618171 w 10753706"/>
              <a:gd name="connsiteY176" fmla="*/ 1027260 h 1027260"/>
              <a:gd name="connsiteX177" fmla="*/ 570379 w 10753706"/>
              <a:gd name="connsiteY177" fmla="*/ 1023487 h 1027260"/>
              <a:gd name="connsiteX178" fmla="*/ 482519 w 10753706"/>
              <a:gd name="connsiteY178" fmla="*/ 1002108 h 1027260"/>
              <a:gd name="connsiteX179" fmla="*/ 475319 w 10753706"/>
              <a:gd name="connsiteY179" fmla="*/ 1009922 h 1027260"/>
              <a:gd name="connsiteX180" fmla="*/ 431104 w 10753706"/>
              <a:gd name="connsiteY180" fmla="*/ 1009317 h 1027260"/>
              <a:gd name="connsiteX181" fmla="*/ 363782 w 10753706"/>
              <a:gd name="connsiteY181" fmla="*/ 1007585 h 1027260"/>
              <a:gd name="connsiteX182" fmla="*/ 325533 w 10753706"/>
              <a:gd name="connsiteY182" fmla="*/ 1008502 h 1027260"/>
              <a:gd name="connsiteX183" fmla="*/ 220429 w 10753706"/>
              <a:gd name="connsiteY183" fmla="*/ 1008927 h 1027260"/>
              <a:gd name="connsiteX184" fmla="*/ 114676 w 10753706"/>
              <a:gd name="connsiteY184" fmla="*/ 1007765 h 1027260"/>
              <a:gd name="connsiteX185" fmla="*/ 13470 w 10753706"/>
              <a:gd name="connsiteY185" fmla="*/ 998544 h 1027260"/>
              <a:gd name="connsiteX186" fmla="*/ 0 w 10753706"/>
              <a:gd name="connsiteY186" fmla="*/ 997355 h 1027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10753706" h="1027260">
                <a:moveTo>
                  <a:pt x="0" y="0"/>
                </a:moveTo>
                <a:lnTo>
                  <a:pt x="10753706" y="0"/>
                </a:lnTo>
                <a:lnTo>
                  <a:pt x="10748809" y="2522"/>
                </a:lnTo>
                <a:cubicBezTo>
                  <a:pt x="10744031" y="4644"/>
                  <a:pt x="10737551" y="7204"/>
                  <a:pt x="10725330" y="11977"/>
                </a:cubicBezTo>
                <a:cubicBezTo>
                  <a:pt x="10700888" y="21523"/>
                  <a:pt x="10652058" y="39304"/>
                  <a:pt x="10615423" y="52967"/>
                </a:cubicBezTo>
                <a:cubicBezTo>
                  <a:pt x="10598524" y="49017"/>
                  <a:pt x="10550674" y="61360"/>
                  <a:pt x="10533936" y="53095"/>
                </a:cubicBezTo>
                <a:cubicBezTo>
                  <a:pt x="10519435" y="55674"/>
                  <a:pt x="10480156" y="49393"/>
                  <a:pt x="10466876" y="45180"/>
                </a:cubicBezTo>
                <a:cubicBezTo>
                  <a:pt x="10443145" y="68059"/>
                  <a:pt x="10382269" y="71294"/>
                  <a:pt x="10355090" y="89741"/>
                </a:cubicBezTo>
                <a:cubicBezTo>
                  <a:pt x="10286222" y="95376"/>
                  <a:pt x="10146285" y="63529"/>
                  <a:pt x="10087145" y="66115"/>
                </a:cubicBezTo>
                <a:cubicBezTo>
                  <a:pt x="10067575" y="79584"/>
                  <a:pt x="10043111" y="68921"/>
                  <a:pt x="10015902" y="76178"/>
                </a:cubicBezTo>
                <a:cubicBezTo>
                  <a:pt x="9952302" y="84628"/>
                  <a:pt x="9893286" y="103337"/>
                  <a:pt x="9806005" y="102435"/>
                </a:cubicBezTo>
                <a:cubicBezTo>
                  <a:pt x="9782247" y="141133"/>
                  <a:pt x="9674787" y="151643"/>
                  <a:pt x="9602583" y="179170"/>
                </a:cubicBezTo>
                <a:cubicBezTo>
                  <a:pt x="9557658" y="187584"/>
                  <a:pt x="9478290" y="154235"/>
                  <a:pt x="9469719" y="174721"/>
                </a:cubicBezTo>
                <a:cubicBezTo>
                  <a:pt x="9443779" y="165070"/>
                  <a:pt x="9431317" y="185692"/>
                  <a:pt x="9408692" y="189513"/>
                </a:cubicBezTo>
                <a:cubicBezTo>
                  <a:pt x="9387154" y="183843"/>
                  <a:pt x="9380475" y="191089"/>
                  <a:pt x="9364151" y="194072"/>
                </a:cubicBezTo>
                <a:cubicBezTo>
                  <a:pt x="9354686" y="190222"/>
                  <a:pt x="9340485" y="191782"/>
                  <a:pt x="9337751" y="197579"/>
                </a:cubicBezTo>
                <a:cubicBezTo>
                  <a:pt x="9349566" y="209270"/>
                  <a:pt x="9297468" y="207714"/>
                  <a:pt x="9297166" y="216558"/>
                </a:cubicBezTo>
                <a:cubicBezTo>
                  <a:pt x="9269057" y="220999"/>
                  <a:pt x="9139630" y="221783"/>
                  <a:pt x="9123859" y="237356"/>
                </a:cubicBezTo>
                <a:cubicBezTo>
                  <a:pt x="9068176" y="249209"/>
                  <a:pt x="8975349" y="235349"/>
                  <a:pt x="8950741" y="238020"/>
                </a:cubicBezTo>
                <a:cubicBezTo>
                  <a:pt x="8916265" y="215428"/>
                  <a:pt x="8822808" y="292026"/>
                  <a:pt x="8718236" y="303148"/>
                </a:cubicBezTo>
                <a:cubicBezTo>
                  <a:pt x="8703111" y="302060"/>
                  <a:pt x="8695551" y="302792"/>
                  <a:pt x="8694011" y="308812"/>
                </a:cubicBezTo>
                <a:cubicBezTo>
                  <a:pt x="8661810" y="312764"/>
                  <a:pt x="8637956" y="329628"/>
                  <a:pt x="8611976" y="324819"/>
                </a:cubicBezTo>
                <a:cubicBezTo>
                  <a:pt x="8621849" y="336388"/>
                  <a:pt x="8562809" y="325917"/>
                  <a:pt x="8562074" y="337971"/>
                </a:cubicBezTo>
                <a:cubicBezTo>
                  <a:pt x="8543699" y="343978"/>
                  <a:pt x="8511321" y="356396"/>
                  <a:pt x="8501724" y="360865"/>
                </a:cubicBezTo>
                <a:lnTo>
                  <a:pt x="8504489" y="364790"/>
                </a:lnTo>
                <a:lnTo>
                  <a:pt x="8492774" y="366181"/>
                </a:lnTo>
                <a:lnTo>
                  <a:pt x="8466405" y="368724"/>
                </a:lnTo>
                <a:cubicBezTo>
                  <a:pt x="8455454" y="372229"/>
                  <a:pt x="8440175" y="385805"/>
                  <a:pt x="8427069" y="387211"/>
                </a:cubicBezTo>
                <a:cubicBezTo>
                  <a:pt x="8400442" y="392215"/>
                  <a:pt x="8397079" y="382989"/>
                  <a:pt x="8387766" y="377161"/>
                </a:cubicBezTo>
                <a:cubicBezTo>
                  <a:pt x="8369233" y="378548"/>
                  <a:pt x="8334756" y="390869"/>
                  <a:pt x="8315874" y="395527"/>
                </a:cubicBezTo>
                <a:cubicBezTo>
                  <a:pt x="8306664" y="400500"/>
                  <a:pt x="8272845" y="393679"/>
                  <a:pt x="8274474" y="405112"/>
                </a:cubicBezTo>
                <a:cubicBezTo>
                  <a:pt x="8255483" y="406194"/>
                  <a:pt x="8244963" y="408376"/>
                  <a:pt x="8234664" y="410219"/>
                </a:cubicBezTo>
                <a:lnTo>
                  <a:pt x="8211268" y="416791"/>
                </a:lnTo>
                <a:cubicBezTo>
                  <a:pt x="8204720" y="419941"/>
                  <a:pt x="8197411" y="422004"/>
                  <a:pt x="8188615" y="421755"/>
                </a:cubicBezTo>
                <a:lnTo>
                  <a:pt x="8179981" y="420402"/>
                </a:lnTo>
                <a:lnTo>
                  <a:pt x="8179307" y="422516"/>
                </a:lnTo>
                <a:cubicBezTo>
                  <a:pt x="8179027" y="425797"/>
                  <a:pt x="8175790" y="448341"/>
                  <a:pt x="8147929" y="450302"/>
                </a:cubicBezTo>
                <a:cubicBezTo>
                  <a:pt x="8130300" y="457967"/>
                  <a:pt x="8114933" y="461015"/>
                  <a:pt x="8089136" y="465283"/>
                </a:cubicBezTo>
                <a:cubicBezTo>
                  <a:pt x="8072810" y="465920"/>
                  <a:pt x="8069376" y="451569"/>
                  <a:pt x="8049973" y="454121"/>
                </a:cubicBezTo>
                <a:cubicBezTo>
                  <a:pt x="7974508" y="471465"/>
                  <a:pt x="8006050" y="447139"/>
                  <a:pt x="7965913" y="464415"/>
                </a:cubicBezTo>
                <a:cubicBezTo>
                  <a:pt x="7958234" y="466025"/>
                  <a:pt x="7951405" y="465800"/>
                  <a:pt x="7945093" y="464798"/>
                </a:cubicBezTo>
                <a:lnTo>
                  <a:pt x="7935335" y="462442"/>
                </a:lnTo>
                <a:lnTo>
                  <a:pt x="7904779" y="471429"/>
                </a:lnTo>
                <a:cubicBezTo>
                  <a:pt x="7889387" y="474999"/>
                  <a:pt x="7872867" y="477951"/>
                  <a:pt x="7855604" y="480199"/>
                </a:cubicBezTo>
                <a:cubicBezTo>
                  <a:pt x="7850005" y="476378"/>
                  <a:pt x="7838628" y="483595"/>
                  <a:pt x="7832630" y="485371"/>
                </a:cubicBezTo>
                <a:cubicBezTo>
                  <a:pt x="7831473" y="482645"/>
                  <a:pt x="7816623" y="482661"/>
                  <a:pt x="7812438" y="485391"/>
                </a:cubicBezTo>
                <a:cubicBezTo>
                  <a:pt x="7709470" y="505049"/>
                  <a:pt x="7759426" y="473956"/>
                  <a:pt x="7701399" y="495197"/>
                </a:cubicBezTo>
                <a:cubicBezTo>
                  <a:pt x="7690986" y="496989"/>
                  <a:pt x="7682397" y="496365"/>
                  <a:pt x="7674778" y="494723"/>
                </a:cubicBezTo>
                <a:lnTo>
                  <a:pt x="7660445" y="490194"/>
                </a:lnTo>
                <a:lnTo>
                  <a:pt x="7651781" y="493084"/>
                </a:lnTo>
                <a:cubicBezTo>
                  <a:pt x="7616113" y="496548"/>
                  <a:pt x="7603273" y="491735"/>
                  <a:pt x="7584807" y="499490"/>
                </a:cubicBezTo>
                <a:cubicBezTo>
                  <a:pt x="7549256" y="490212"/>
                  <a:pt x="7563949" y="500167"/>
                  <a:pt x="7541324" y="504184"/>
                </a:cubicBezTo>
                <a:cubicBezTo>
                  <a:pt x="7523851" y="508307"/>
                  <a:pt x="7559546" y="509825"/>
                  <a:pt x="7541756" y="512184"/>
                </a:cubicBezTo>
                <a:cubicBezTo>
                  <a:pt x="7520963" y="510864"/>
                  <a:pt x="7525755" y="520497"/>
                  <a:pt x="7503906" y="518551"/>
                </a:cubicBezTo>
                <a:cubicBezTo>
                  <a:pt x="7505924" y="510774"/>
                  <a:pt x="7464361" y="523683"/>
                  <a:pt x="7460411" y="517415"/>
                </a:cubicBezTo>
                <a:lnTo>
                  <a:pt x="7460116" y="517548"/>
                </a:lnTo>
                <a:cubicBezTo>
                  <a:pt x="7447785" y="530928"/>
                  <a:pt x="7310141" y="550568"/>
                  <a:pt x="7297810" y="563947"/>
                </a:cubicBezTo>
                <a:cubicBezTo>
                  <a:pt x="7221791" y="605698"/>
                  <a:pt x="7039072" y="646008"/>
                  <a:pt x="6946388" y="665244"/>
                </a:cubicBezTo>
                <a:cubicBezTo>
                  <a:pt x="6853704" y="684480"/>
                  <a:pt x="6804875" y="677485"/>
                  <a:pt x="6741704" y="679365"/>
                </a:cubicBezTo>
                <a:lnTo>
                  <a:pt x="6624680" y="677674"/>
                </a:lnTo>
                <a:lnTo>
                  <a:pt x="6605700" y="683566"/>
                </a:lnTo>
                <a:cubicBezTo>
                  <a:pt x="6603309" y="685184"/>
                  <a:pt x="6599550" y="685647"/>
                  <a:pt x="6576922" y="683030"/>
                </a:cubicBezTo>
                <a:cubicBezTo>
                  <a:pt x="6527275" y="698355"/>
                  <a:pt x="6440981" y="702347"/>
                  <a:pt x="6405123" y="721946"/>
                </a:cubicBezTo>
                <a:cubicBezTo>
                  <a:pt x="6407963" y="715467"/>
                  <a:pt x="6383450" y="712913"/>
                  <a:pt x="6368938" y="717341"/>
                </a:cubicBezTo>
                <a:cubicBezTo>
                  <a:pt x="6377914" y="692119"/>
                  <a:pt x="6315316" y="744281"/>
                  <a:pt x="6295102" y="729508"/>
                </a:cubicBezTo>
                <a:cubicBezTo>
                  <a:pt x="6300358" y="744473"/>
                  <a:pt x="6240070" y="776254"/>
                  <a:pt x="6202084" y="767091"/>
                </a:cubicBezTo>
                <a:cubicBezTo>
                  <a:pt x="6152826" y="774744"/>
                  <a:pt x="6122010" y="790367"/>
                  <a:pt x="6067157" y="790339"/>
                </a:cubicBezTo>
                <a:cubicBezTo>
                  <a:pt x="6066310" y="792484"/>
                  <a:pt x="6064283" y="794403"/>
                  <a:pt x="6061443" y="796151"/>
                </a:cubicBezTo>
                <a:lnTo>
                  <a:pt x="6051406" y="800684"/>
                </a:lnTo>
                <a:lnTo>
                  <a:pt x="6049097" y="800636"/>
                </a:lnTo>
                <a:cubicBezTo>
                  <a:pt x="6040408" y="801393"/>
                  <a:pt x="6036299" y="802645"/>
                  <a:pt x="6034222" y="804110"/>
                </a:cubicBezTo>
                <a:lnTo>
                  <a:pt x="6033121" y="806078"/>
                </a:lnTo>
                <a:lnTo>
                  <a:pt x="6023593" y="808842"/>
                </a:lnTo>
                <a:lnTo>
                  <a:pt x="6006639" y="815304"/>
                </a:lnTo>
                <a:lnTo>
                  <a:pt x="6001762" y="815557"/>
                </a:lnTo>
                <a:lnTo>
                  <a:pt x="5973534" y="823815"/>
                </a:lnTo>
                <a:lnTo>
                  <a:pt x="5972336" y="823476"/>
                </a:lnTo>
                <a:cubicBezTo>
                  <a:pt x="5969004" y="822901"/>
                  <a:pt x="5965329" y="822833"/>
                  <a:pt x="5960841" y="823819"/>
                </a:cubicBezTo>
                <a:cubicBezTo>
                  <a:pt x="5955860" y="815655"/>
                  <a:pt x="5953515" y="821882"/>
                  <a:pt x="5940719" y="825514"/>
                </a:cubicBezTo>
                <a:cubicBezTo>
                  <a:pt x="5930130" y="813644"/>
                  <a:pt x="5900943" y="827979"/>
                  <a:pt x="5884298" y="823806"/>
                </a:cubicBezTo>
                <a:cubicBezTo>
                  <a:pt x="5875133" y="826741"/>
                  <a:pt x="5865250" y="829630"/>
                  <a:pt x="5854779" y="832365"/>
                </a:cubicBezTo>
                <a:lnTo>
                  <a:pt x="5848382" y="833844"/>
                </a:lnTo>
                <a:lnTo>
                  <a:pt x="5848066" y="833772"/>
                </a:lnTo>
                <a:cubicBezTo>
                  <a:pt x="5846273" y="833879"/>
                  <a:pt x="5844018" y="834284"/>
                  <a:pt x="5840944" y="835132"/>
                </a:cubicBezTo>
                <a:lnTo>
                  <a:pt x="5836719" y="836539"/>
                </a:lnTo>
                <a:lnTo>
                  <a:pt x="5824311" y="839408"/>
                </a:lnTo>
                <a:lnTo>
                  <a:pt x="5818788" y="839727"/>
                </a:lnTo>
                <a:cubicBezTo>
                  <a:pt x="5797008" y="838594"/>
                  <a:pt x="5786883" y="822081"/>
                  <a:pt x="5763953" y="834282"/>
                </a:cubicBezTo>
                <a:cubicBezTo>
                  <a:pt x="5726813" y="837521"/>
                  <a:pt x="5699446" y="830949"/>
                  <a:pt x="5667748" y="840211"/>
                </a:cubicBezTo>
                <a:cubicBezTo>
                  <a:pt x="5632959" y="843205"/>
                  <a:pt x="5601436" y="842280"/>
                  <a:pt x="5573108" y="847611"/>
                </a:cubicBezTo>
                <a:cubicBezTo>
                  <a:pt x="5560030" y="845832"/>
                  <a:pt x="5549547" y="851598"/>
                  <a:pt x="5539137" y="851033"/>
                </a:cubicBezTo>
                <a:cubicBezTo>
                  <a:pt x="5528728" y="850467"/>
                  <a:pt x="5529256" y="837509"/>
                  <a:pt x="5510651" y="844215"/>
                </a:cubicBezTo>
                <a:cubicBezTo>
                  <a:pt x="5494241" y="833607"/>
                  <a:pt x="5466101" y="839171"/>
                  <a:pt x="5457331" y="839159"/>
                </a:cubicBezTo>
                <a:lnTo>
                  <a:pt x="5410613" y="834358"/>
                </a:lnTo>
                <a:lnTo>
                  <a:pt x="5370040" y="862127"/>
                </a:lnTo>
                <a:cubicBezTo>
                  <a:pt x="5357863" y="856469"/>
                  <a:pt x="5319115" y="868069"/>
                  <a:pt x="5318778" y="855310"/>
                </a:cubicBezTo>
                <a:cubicBezTo>
                  <a:pt x="5303920" y="857760"/>
                  <a:pt x="5296727" y="863736"/>
                  <a:pt x="5298645" y="855171"/>
                </a:cubicBezTo>
                <a:cubicBezTo>
                  <a:pt x="5287819" y="855897"/>
                  <a:pt x="5267444" y="857825"/>
                  <a:pt x="5253828" y="859670"/>
                </a:cubicBezTo>
                <a:lnTo>
                  <a:pt x="5216955" y="866245"/>
                </a:lnTo>
                <a:lnTo>
                  <a:pt x="5214344" y="868102"/>
                </a:lnTo>
                <a:cubicBezTo>
                  <a:pt x="5210778" y="868719"/>
                  <a:pt x="5200859" y="869042"/>
                  <a:pt x="5195561" y="869949"/>
                </a:cubicBezTo>
                <a:lnTo>
                  <a:pt x="5182555" y="873542"/>
                </a:lnTo>
                <a:cubicBezTo>
                  <a:pt x="5178496" y="875023"/>
                  <a:pt x="5175066" y="876746"/>
                  <a:pt x="5172552" y="878801"/>
                </a:cubicBezTo>
                <a:cubicBezTo>
                  <a:pt x="5121406" y="873797"/>
                  <a:pt x="5080096" y="886529"/>
                  <a:pt x="5027993" y="889666"/>
                </a:cubicBezTo>
                <a:cubicBezTo>
                  <a:pt x="4999924" y="877115"/>
                  <a:pt x="4946973" y="919452"/>
                  <a:pt x="4939844" y="934802"/>
                </a:cubicBezTo>
                <a:cubicBezTo>
                  <a:pt x="4895154" y="940701"/>
                  <a:pt x="4844006" y="928240"/>
                  <a:pt x="4792576" y="934820"/>
                </a:cubicBezTo>
                <a:lnTo>
                  <a:pt x="4602423" y="958063"/>
                </a:lnTo>
                <a:cubicBezTo>
                  <a:pt x="4488530" y="967131"/>
                  <a:pt x="4399004" y="969822"/>
                  <a:pt x="4290656" y="969152"/>
                </a:cubicBezTo>
                <a:cubicBezTo>
                  <a:pt x="4182308" y="968482"/>
                  <a:pt x="4046938" y="971167"/>
                  <a:pt x="3952334" y="954043"/>
                </a:cubicBezTo>
                <a:lnTo>
                  <a:pt x="3858560" y="948781"/>
                </a:lnTo>
                <a:lnTo>
                  <a:pt x="3846597" y="948382"/>
                </a:lnTo>
                <a:cubicBezTo>
                  <a:pt x="3807516" y="956616"/>
                  <a:pt x="3767475" y="941640"/>
                  <a:pt x="3736044" y="947759"/>
                </a:cubicBezTo>
                <a:cubicBezTo>
                  <a:pt x="3727323" y="948128"/>
                  <a:pt x="3719828" y="947771"/>
                  <a:pt x="3713136" y="946963"/>
                </a:cubicBezTo>
                <a:lnTo>
                  <a:pt x="3695939" y="943639"/>
                </a:lnTo>
                <a:lnTo>
                  <a:pt x="3694125" y="940567"/>
                </a:lnTo>
                <a:lnTo>
                  <a:pt x="3681925" y="939706"/>
                </a:lnTo>
                <a:lnTo>
                  <a:pt x="3679204" y="938926"/>
                </a:lnTo>
                <a:cubicBezTo>
                  <a:pt x="3668160" y="939028"/>
                  <a:pt x="3634193" y="940875"/>
                  <a:pt x="3615656" y="940320"/>
                </a:cubicBezTo>
                <a:cubicBezTo>
                  <a:pt x="3582626" y="936974"/>
                  <a:pt x="3593904" y="949140"/>
                  <a:pt x="3567983" y="935596"/>
                </a:cubicBezTo>
                <a:cubicBezTo>
                  <a:pt x="3504185" y="939048"/>
                  <a:pt x="3482818" y="922224"/>
                  <a:pt x="3422423" y="932129"/>
                </a:cubicBezTo>
                <a:cubicBezTo>
                  <a:pt x="3369166" y="933413"/>
                  <a:pt x="3329486" y="910108"/>
                  <a:pt x="3310925" y="911072"/>
                </a:cubicBezTo>
                <a:cubicBezTo>
                  <a:pt x="3261363" y="909787"/>
                  <a:pt x="3198415" y="933574"/>
                  <a:pt x="3139421" y="934151"/>
                </a:cubicBezTo>
                <a:cubicBezTo>
                  <a:pt x="3088799" y="931012"/>
                  <a:pt x="3038941" y="938464"/>
                  <a:pt x="2996922" y="927537"/>
                </a:cubicBezTo>
                <a:cubicBezTo>
                  <a:pt x="2992673" y="929234"/>
                  <a:pt x="2987900" y="930498"/>
                  <a:pt x="2982785" y="931453"/>
                </a:cubicBezTo>
                <a:lnTo>
                  <a:pt x="2967478" y="933397"/>
                </a:lnTo>
                <a:lnTo>
                  <a:pt x="2948552" y="932961"/>
                </a:lnTo>
                <a:lnTo>
                  <a:pt x="2944404" y="934452"/>
                </a:lnTo>
                <a:lnTo>
                  <a:pt x="2908608" y="937205"/>
                </a:lnTo>
                <a:lnTo>
                  <a:pt x="2904443" y="936455"/>
                </a:lnTo>
                <a:lnTo>
                  <a:pt x="2868935" y="938022"/>
                </a:lnTo>
                <a:lnTo>
                  <a:pt x="2868586" y="937487"/>
                </a:lnTo>
                <a:cubicBezTo>
                  <a:pt x="2866994" y="936327"/>
                  <a:pt x="2864292" y="935538"/>
                  <a:pt x="2859191" y="935503"/>
                </a:cubicBezTo>
                <a:cubicBezTo>
                  <a:pt x="2869075" y="927418"/>
                  <a:pt x="2856828" y="932364"/>
                  <a:pt x="2840915" y="932977"/>
                </a:cubicBezTo>
                <a:lnTo>
                  <a:pt x="2763509" y="921850"/>
                </a:lnTo>
                <a:lnTo>
                  <a:pt x="2756121" y="921864"/>
                </a:lnTo>
                <a:cubicBezTo>
                  <a:pt x="2756081" y="921822"/>
                  <a:pt x="2756039" y="921781"/>
                  <a:pt x="2755998" y="921739"/>
                </a:cubicBezTo>
                <a:cubicBezTo>
                  <a:pt x="2754445" y="921476"/>
                  <a:pt x="2752036" y="921380"/>
                  <a:pt x="2748255" y="921505"/>
                </a:cubicBezTo>
                <a:lnTo>
                  <a:pt x="2694601" y="915575"/>
                </a:lnTo>
                <a:cubicBezTo>
                  <a:pt x="2671223" y="919874"/>
                  <a:pt x="2666972" y="913376"/>
                  <a:pt x="2635357" y="910976"/>
                </a:cubicBezTo>
                <a:cubicBezTo>
                  <a:pt x="2621906" y="915051"/>
                  <a:pt x="2611315" y="913542"/>
                  <a:pt x="2601047" y="910263"/>
                </a:cubicBezTo>
                <a:cubicBezTo>
                  <a:pt x="2570084" y="912074"/>
                  <a:pt x="2542135" y="907435"/>
                  <a:pt x="2507482" y="906211"/>
                </a:cubicBezTo>
                <a:cubicBezTo>
                  <a:pt x="2469706" y="911437"/>
                  <a:pt x="2450920" y="901812"/>
                  <a:pt x="2413884" y="900545"/>
                </a:cubicBezTo>
                <a:cubicBezTo>
                  <a:pt x="2381338" y="909664"/>
                  <a:pt x="2387753" y="892438"/>
                  <a:pt x="2368912" y="888755"/>
                </a:cubicBezTo>
                <a:lnTo>
                  <a:pt x="2349490" y="889719"/>
                </a:lnTo>
                <a:lnTo>
                  <a:pt x="2344290" y="890584"/>
                </a:lnTo>
                <a:cubicBezTo>
                  <a:pt x="2340673" y="891041"/>
                  <a:pt x="2338228" y="891167"/>
                  <a:pt x="2336488" y="891058"/>
                </a:cubicBezTo>
                <a:lnTo>
                  <a:pt x="2329015" y="891627"/>
                </a:lnTo>
                <a:cubicBezTo>
                  <a:pt x="2316843" y="893039"/>
                  <a:pt x="2305064" y="894669"/>
                  <a:pt x="2293898" y="896431"/>
                </a:cubicBezTo>
                <a:cubicBezTo>
                  <a:pt x="2282637" y="890404"/>
                  <a:pt x="2242346" y="900851"/>
                  <a:pt x="2243927" y="888076"/>
                </a:cubicBezTo>
                <a:cubicBezTo>
                  <a:pt x="2228778" y="890081"/>
                  <a:pt x="2220725" y="895845"/>
                  <a:pt x="2223920" y="887331"/>
                </a:cubicBezTo>
                <a:cubicBezTo>
                  <a:pt x="2218877" y="887756"/>
                  <a:pt x="2215583" y="887254"/>
                  <a:pt x="2213081" y="886302"/>
                </a:cubicBezTo>
                <a:lnTo>
                  <a:pt x="2212307" y="885829"/>
                </a:lnTo>
                <a:lnTo>
                  <a:pt x="2152321" y="894418"/>
                </a:lnTo>
                <a:lnTo>
                  <a:pt x="2140985" y="895968"/>
                </a:lnTo>
                <a:lnTo>
                  <a:pt x="2121210" y="899354"/>
                </a:lnTo>
                <a:lnTo>
                  <a:pt x="2119146" y="899033"/>
                </a:lnTo>
                <a:lnTo>
                  <a:pt x="2105666" y="902240"/>
                </a:lnTo>
                <a:cubicBezTo>
                  <a:pt x="2101407" y="903601"/>
                  <a:pt x="2097735" y="905221"/>
                  <a:pt x="2094924" y="907203"/>
                </a:cubicBezTo>
                <a:cubicBezTo>
                  <a:pt x="2044793" y="900664"/>
                  <a:pt x="2001785" y="912168"/>
                  <a:pt x="1949478" y="913748"/>
                </a:cubicBezTo>
                <a:cubicBezTo>
                  <a:pt x="1891937" y="919585"/>
                  <a:pt x="1810334" y="935486"/>
                  <a:pt x="1749684" y="942223"/>
                </a:cubicBezTo>
                <a:lnTo>
                  <a:pt x="1585576" y="954170"/>
                </a:lnTo>
                <a:cubicBezTo>
                  <a:pt x="1549165" y="943719"/>
                  <a:pt x="1511425" y="950847"/>
                  <a:pt x="1476250" y="950653"/>
                </a:cubicBezTo>
                <a:cubicBezTo>
                  <a:pt x="1488515" y="961596"/>
                  <a:pt x="1432660" y="946795"/>
                  <a:pt x="1433927" y="959926"/>
                </a:cubicBezTo>
                <a:cubicBezTo>
                  <a:pt x="1427485" y="959475"/>
                  <a:pt x="1421205" y="958623"/>
                  <a:pt x="1414893" y="957671"/>
                </a:cubicBezTo>
                <a:lnTo>
                  <a:pt x="1411585" y="957179"/>
                </a:lnTo>
                <a:lnTo>
                  <a:pt x="1398896" y="957460"/>
                </a:lnTo>
                <a:lnTo>
                  <a:pt x="1394632" y="954725"/>
                </a:lnTo>
                <a:lnTo>
                  <a:pt x="1375043" y="953132"/>
                </a:lnTo>
                <a:cubicBezTo>
                  <a:pt x="1367813" y="952970"/>
                  <a:pt x="1360155" y="953305"/>
                  <a:pt x="1351876" y="954436"/>
                </a:cubicBezTo>
                <a:cubicBezTo>
                  <a:pt x="1325912" y="963028"/>
                  <a:pt x="1274459" y="952492"/>
                  <a:pt x="1242676" y="963767"/>
                </a:cubicBezTo>
                <a:cubicBezTo>
                  <a:pt x="1230276" y="966918"/>
                  <a:pt x="1216715" y="977098"/>
                  <a:pt x="1205993" y="974080"/>
                </a:cubicBezTo>
                <a:cubicBezTo>
                  <a:pt x="1174251" y="974112"/>
                  <a:pt x="1086982" y="964420"/>
                  <a:pt x="1052221" y="963954"/>
                </a:cubicBezTo>
                <a:cubicBezTo>
                  <a:pt x="1038515" y="970622"/>
                  <a:pt x="1009522" y="962342"/>
                  <a:pt x="968270" y="964761"/>
                </a:cubicBezTo>
                <a:cubicBezTo>
                  <a:pt x="943437" y="973698"/>
                  <a:pt x="900136" y="991017"/>
                  <a:pt x="874493" y="998122"/>
                </a:cubicBezTo>
                <a:cubicBezTo>
                  <a:pt x="848849" y="1005226"/>
                  <a:pt x="853424" y="1009427"/>
                  <a:pt x="814411" y="1007391"/>
                </a:cubicBezTo>
                <a:cubicBezTo>
                  <a:pt x="765926" y="1022821"/>
                  <a:pt x="732885" y="1009859"/>
                  <a:pt x="688604" y="1015631"/>
                </a:cubicBezTo>
                <a:cubicBezTo>
                  <a:pt x="638045" y="1020877"/>
                  <a:pt x="677999" y="1011556"/>
                  <a:pt x="618171" y="1027260"/>
                </a:cubicBezTo>
                <a:cubicBezTo>
                  <a:pt x="609680" y="1023165"/>
                  <a:pt x="583253" y="1020277"/>
                  <a:pt x="570379" y="1023487"/>
                </a:cubicBezTo>
                <a:cubicBezTo>
                  <a:pt x="543992" y="1022523"/>
                  <a:pt x="505183" y="1001686"/>
                  <a:pt x="482519" y="1002108"/>
                </a:cubicBezTo>
                <a:cubicBezTo>
                  <a:pt x="464011" y="1002285"/>
                  <a:pt x="495211" y="1007995"/>
                  <a:pt x="475319" y="1009922"/>
                </a:cubicBezTo>
                <a:cubicBezTo>
                  <a:pt x="450818" y="1011135"/>
                  <a:pt x="454804" y="1022539"/>
                  <a:pt x="431104" y="1009317"/>
                </a:cubicBezTo>
                <a:cubicBezTo>
                  <a:pt x="406857" y="1014651"/>
                  <a:pt x="399686" y="1008456"/>
                  <a:pt x="363782" y="1007585"/>
                </a:cubicBezTo>
                <a:cubicBezTo>
                  <a:pt x="350440" y="1012231"/>
                  <a:pt x="338145" y="1011245"/>
                  <a:pt x="325533" y="1008502"/>
                </a:cubicBezTo>
                <a:cubicBezTo>
                  <a:pt x="291944" y="1011745"/>
                  <a:pt x="259251" y="1008497"/>
                  <a:pt x="220429" y="1008927"/>
                </a:cubicBezTo>
                <a:cubicBezTo>
                  <a:pt x="180594" y="1015852"/>
                  <a:pt x="156150" y="1007265"/>
                  <a:pt x="114676" y="1007765"/>
                </a:cubicBezTo>
                <a:cubicBezTo>
                  <a:pt x="85718" y="1006195"/>
                  <a:pt x="43316" y="1001491"/>
                  <a:pt x="13470" y="998544"/>
                </a:cubicBezTo>
                <a:lnTo>
                  <a:pt x="0" y="997355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2" name="Platshållare för innehåll 11">
            <a:extLst>
              <a:ext uri="{FF2B5EF4-FFF2-40B4-BE49-F238E27FC236}">
                <a16:creationId xmlns:a16="http://schemas.microsoft.com/office/drawing/2014/main" id="{756BDCD0-2DAB-4E35-3EC9-7E6EDA22CE6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514988"/>
            <a:ext cx="10280544" cy="4351338"/>
          </a:xfrm>
          <a:prstGeom prst="rect">
            <a:avLst/>
          </a:prstGeom>
        </p:spPr>
      </p:pic>
      <p:pic>
        <p:nvPicPr>
          <p:cNvPr id="4" name="Platshållare för innehåll 3">
            <a:extLst>
              <a:ext uri="{FF2B5EF4-FFF2-40B4-BE49-F238E27FC236}">
                <a16:creationId xmlns:a16="http://schemas.microsoft.com/office/drawing/2014/main" id="{F3B47DB7-6639-47E1-3ABE-D6D1037F76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7421" y="5292000"/>
            <a:ext cx="4407879" cy="163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1569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CC30342-E45F-780B-28E1-E14F4FDE3B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5C2C1F5-B5BE-05BA-C426-80592A2A1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25B0788-9B65-B4EA-E82C-A6CC370025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1766176" cy="2061837"/>
          </a:xfrm>
          <a:custGeom>
            <a:avLst/>
            <a:gdLst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13657 w 10768629"/>
              <a:gd name="connsiteY144" fmla="*/ 1730706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84330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</a:cxnLst>
            <a:rect l="l" t="t" r="r" b="b"/>
            <a:pathLst>
              <a:path w="10768629" h="1978172">
                <a:moveTo>
                  <a:pt x="0" y="0"/>
                </a:moveTo>
                <a:lnTo>
                  <a:pt x="10768629" y="0"/>
                </a:lnTo>
                <a:lnTo>
                  <a:pt x="10733254" y="31439"/>
                </a:lnTo>
                <a:lnTo>
                  <a:pt x="10727085" y="37910"/>
                </a:lnTo>
                <a:cubicBezTo>
                  <a:pt x="10712973" y="56080"/>
                  <a:pt x="10699457" y="78430"/>
                  <a:pt x="10675953" y="68623"/>
                </a:cubicBezTo>
                <a:cubicBezTo>
                  <a:pt x="10685972" y="89202"/>
                  <a:pt x="10641629" y="69781"/>
                  <a:pt x="10637091" y="90361"/>
                </a:cubicBezTo>
                <a:cubicBezTo>
                  <a:pt x="10635214" y="107005"/>
                  <a:pt x="10621323" y="104993"/>
                  <a:pt x="10610971" y="110764"/>
                </a:cubicBezTo>
                <a:cubicBezTo>
                  <a:pt x="10603980" y="127568"/>
                  <a:pt x="10551417" y="141180"/>
                  <a:pt x="10532872" y="138028"/>
                </a:cubicBezTo>
                <a:cubicBezTo>
                  <a:pt x="10480300" y="119072"/>
                  <a:pt x="10440532" y="186296"/>
                  <a:pt x="10398558" y="172911"/>
                </a:cubicBezTo>
                <a:cubicBezTo>
                  <a:pt x="10387708" y="174114"/>
                  <a:pt x="10378792" y="177646"/>
                  <a:pt x="10371128" y="182609"/>
                </a:cubicBezTo>
                <a:lnTo>
                  <a:pt x="10352178" y="199976"/>
                </a:lnTo>
                <a:lnTo>
                  <a:pt x="10351815" y="211879"/>
                </a:lnTo>
                <a:lnTo>
                  <a:pt x="10337471" y="218661"/>
                </a:lnTo>
                <a:lnTo>
                  <a:pt x="10334625" y="222351"/>
                </a:lnTo>
                <a:cubicBezTo>
                  <a:pt x="10321108" y="225227"/>
                  <a:pt x="10278615" y="228401"/>
                  <a:pt x="10256365" y="235917"/>
                </a:cubicBezTo>
                <a:cubicBezTo>
                  <a:pt x="10218136" y="258033"/>
                  <a:pt x="10224552" y="209685"/>
                  <a:pt x="10201127" y="267448"/>
                </a:cubicBezTo>
                <a:cubicBezTo>
                  <a:pt x="10121320" y="273476"/>
                  <a:pt x="10040763" y="345580"/>
                  <a:pt x="9961218" y="326720"/>
                </a:cubicBezTo>
                <a:cubicBezTo>
                  <a:pt x="9980173" y="341621"/>
                  <a:pt x="9883038" y="318484"/>
                  <a:pt x="9859715" y="355698"/>
                </a:cubicBezTo>
                <a:cubicBezTo>
                  <a:pt x="9812822" y="367758"/>
                  <a:pt x="9752089" y="383830"/>
                  <a:pt x="9679867" y="399081"/>
                </a:cubicBezTo>
                <a:cubicBezTo>
                  <a:pt x="9618357" y="415668"/>
                  <a:pt x="9525492" y="446315"/>
                  <a:pt x="9490654" y="455225"/>
                </a:cubicBezTo>
                <a:lnTo>
                  <a:pt x="9470837" y="452539"/>
                </a:lnTo>
                <a:lnTo>
                  <a:pt x="9469082" y="454891"/>
                </a:lnTo>
                <a:cubicBezTo>
                  <a:pt x="9460057" y="461184"/>
                  <a:pt x="9453495" y="461729"/>
                  <a:pt x="9448038" y="459733"/>
                </a:cubicBezTo>
                <a:lnTo>
                  <a:pt x="9396821" y="455795"/>
                </a:lnTo>
                <a:lnTo>
                  <a:pt x="9392197" y="459796"/>
                </a:lnTo>
                <a:lnTo>
                  <a:pt x="9347994" y="464462"/>
                </a:lnTo>
                <a:cubicBezTo>
                  <a:pt x="9347959" y="465155"/>
                  <a:pt x="9347925" y="465846"/>
                  <a:pt x="9347889" y="466539"/>
                </a:cubicBezTo>
                <a:cubicBezTo>
                  <a:pt x="9346648" y="471307"/>
                  <a:pt x="9343831" y="475025"/>
                  <a:pt x="9337639" y="476654"/>
                </a:cubicBezTo>
                <a:cubicBezTo>
                  <a:pt x="9354547" y="503661"/>
                  <a:pt x="9307720" y="510631"/>
                  <a:pt x="9287964" y="513052"/>
                </a:cubicBezTo>
                <a:cubicBezTo>
                  <a:pt x="9269905" y="526173"/>
                  <a:pt x="9245386" y="544358"/>
                  <a:pt x="9229283" y="555377"/>
                </a:cubicBezTo>
                <a:lnTo>
                  <a:pt x="9220274" y="557502"/>
                </a:lnTo>
                <a:cubicBezTo>
                  <a:pt x="9220250" y="557668"/>
                  <a:pt x="9220226" y="557835"/>
                  <a:pt x="9220202" y="558001"/>
                </a:cubicBezTo>
                <a:cubicBezTo>
                  <a:pt x="9218468" y="559434"/>
                  <a:pt x="9215591" y="560497"/>
                  <a:pt x="9210908" y="561147"/>
                </a:cubicBezTo>
                <a:lnTo>
                  <a:pt x="9186374" y="565502"/>
                </a:lnTo>
                <a:lnTo>
                  <a:pt x="9181058" y="569943"/>
                </a:lnTo>
                <a:lnTo>
                  <a:pt x="9167549" y="584727"/>
                </a:lnTo>
                <a:lnTo>
                  <a:pt x="9149110" y="598906"/>
                </a:lnTo>
                <a:cubicBezTo>
                  <a:pt x="9133575" y="594395"/>
                  <a:pt x="9087390" y="636567"/>
                  <a:pt x="9078556" y="644039"/>
                </a:cubicBezTo>
                <a:lnTo>
                  <a:pt x="8996399" y="690055"/>
                </a:lnTo>
                <a:cubicBezTo>
                  <a:pt x="8913147" y="777045"/>
                  <a:pt x="8867993" y="772591"/>
                  <a:pt x="8803791" y="813860"/>
                </a:cubicBezTo>
                <a:cubicBezTo>
                  <a:pt x="8745270" y="819906"/>
                  <a:pt x="8690049" y="823612"/>
                  <a:pt x="8636202" y="848463"/>
                </a:cubicBezTo>
                <a:cubicBezTo>
                  <a:pt x="8594799" y="860014"/>
                  <a:pt x="8568613" y="864779"/>
                  <a:pt x="8555372" y="883171"/>
                </a:cubicBezTo>
                <a:lnTo>
                  <a:pt x="8507229" y="901665"/>
                </a:lnTo>
                <a:lnTo>
                  <a:pt x="8428473" y="927985"/>
                </a:lnTo>
                <a:cubicBezTo>
                  <a:pt x="8428287" y="929817"/>
                  <a:pt x="8428100" y="931648"/>
                  <a:pt x="8427914" y="933480"/>
                </a:cubicBezTo>
                <a:lnTo>
                  <a:pt x="8420327" y="941984"/>
                </a:lnTo>
                <a:lnTo>
                  <a:pt x="8394729" y="948347"/>
                </a:lnTo>
                <a:lnTo>
                  <a:pt x="8380548" y="987916"/>
                </a:lnTo>
                <a:lnTo>
                  <a:pt x="8375330" y="965444"/>
                </a:lnTo>
                <a:cubicBezTo>
                  <a:pt x="8372375" y="964202"/>
                  <a:pt x="8344433" y="977378"/>
                  <a:pt x="8340796" y="980522"/>
                </a:cubicBezTo>
                <a:cubicBezTo>
                  <a:pt x="8328292" y="982128"/>
                  <a:pt x="8319237" y="991089"/>
                  <a:pt x="8304438" y="996739"/>
                </a:cubicBezTo>
                <a:cubicBezTo>
                  <a:pt x="8297193" y="1005683"/>
                  <a:pt x="8289328" y="1014568"/>
                  <a:pt x="8280929" y="1023089"/>
                </a:cubicBezTo>
                <a:lnTo>
                  <a:pt x="8275760" y="1027772"/>
                </a:lnTo>
                <a:lnTo>
                  <a:pt x="8275478" y="1027605"/>
                </a:lnTo>
                <a:cubicBezTo>
                  <a:pt x="8273970" y="1028076"/>
                  <a:pt x="8251461" y="1029408"/>
                  <a:pt x="8249003" y="1032033"/>
                </a:cubicBezTo>
                <a:lnTo>
                  <a:pt x="8203836" y="1037347"/>
                </a:lnTo>
                <a:cubicBezTo>
                  <a:pt x="8172789" y="1049890"/>
                  <a:pt x="8148166" y="1034625"/>
                  <a:pt x="8122936" y="1063113"/>
                </a:cubicBezTo>
                <a:cubicBezTo>
                  <a:pt x="8093850" y="1074757"/>
                  <a:pt x="8066781" y="1075350"/>
                  <a:pt x="8043658" y="1092746"/>
                </a:cubicBezTo>
                <a:cubicBezTo>
                  <a:pt x="8032157" y="1089174"/>
                  <a:pt x="8022145" y="1089998"/>
                  <a:pt x="8015351" y="1105478"/>
                </a:cubicBezTo>
                <a:cubicBezTo>
                  <a:pt x="7987544" y="1113006"/>
                  <a:pt x="7977708" y="1099152"/>
                  <a:pt x="7963145" y="1119346"/>
                </a:cubicBezTo>
                <a:cubicBezTo>
                  <a:pt x="7942622" y="1098880"/>
                  <a:pt x="7943760" y="1109516"/>
                  <a:pt x="7938145" y="1120225"/>
                </a:cubicBezTo>
                <a:lnTo>
                  <a:pt x="7937238" y="1121204"/>
                </a:lnTo>
                <a:lnTo>
                  <a:pt x="7934398" y="1118240"/>
                </a:lnTo>
                <a:lnTo>
                  <a:pt x="7918248" y="1124371"/>
                </a:lnTo>
                <a:lnTo>
                  <a:pt x="7914119" y="1127653"/>
                </a:lnTo>
                <a:cubicBezTo>
                  <a:pt x="7911201" y="1129547"/>
                  <a:pt x="7909169" y="1130331"/>
                  <a:pt x="7907658" y="1130350"/>
                </a:cubicBezTo>
                <a:lnTo>
                  <a:pt x="7907434" y="1130103"/>
                </a:lnTo>
                <a:lnTo>
                  <a:pt x="7901508" y="1133245"/>
                </a:lnTo>
                <a:cubicBezTo>
                  <a:pt x="7891644" y="1139271"/>
                  <a:pt x="7882185" y="1145815"/>
                  <a:pt x="7873287" y="1152609"/>
                </a:cubicBezTo>
                <a:cubicBezTo>
                  <a:pt x="7864672" y="1141906"/>
                  <a:pt x="7845199" y="1159242"/>
                  <a:pt x="7834833" y="1153868"/>
                </a:cubicBezTo>
                <a:lnTo>
                  <a:pt x="7828661" y="1139994"/>
                </a:lnTo>
                <a:lnTo>
                  <a:pt x="7823966" y="1143178"/>
                </a:lnTo>
                <a:lnTo>
                  <a:pt x="7815078" y="1151776"/>
                </a:lnTo>
                <a:cubicBezTo>
                  <a:pt x="7813692" y="1152943"/>
                  <a:pt x="7812687" y="1153116"/>
                  <a:pt x="7812026" y="1151522"/>
                </a:cubicBezTo>
                <a:cubicBezTo>
                  <a:pt x="7806555" y="1153054"/>
                  <a:pt x="7788673" y="1159989"/>
                  <a:pt x="7782249" y="1160970"/>
                </a:cubicBezTo>
                <a:lnTo>
                  <a:pt x="7773476" y="1157414"/>
                </a:lnTo>
                <a:lnTo>
                  <a:pt x="7769600" y="1157365"/>
                </a:lnTo>
                <a:lnTo>
                  <a:pt x="7752631" y="1172815"/>
                </a:lnTo>
                <a:lnTo>
                  <a:pt x="7739392" y="1192062"/>
                </a:lnTo>
                <a:lnTo>
                  <a:pt x="7677677" y="1216394"/>
                </a:lnTo>
                <a:lnTo>
                  <a:pt x="7586920" y="1261888"/>
                </a:lnTo>
                <a:cubicBezTo>
                  <a:pt x="7556723" y="1298911"/>
                  <a:pt x="7489187" y="1284518"/>
                  <a:pt x="7486100" y="1292563"/>
                </a:cubicBezTo>
                <a:cubicBezTo>
                  <a:pt x="7454875" y="1308356"/>
                  <a:pt x="7453335" y="1326361"/>
                  <a:pt x="7411323" y="1340732"/>
                </a:cubicBezTo>
                <a:cubicBezTo>
                  <a:pt x="7372519" y="1390006"/>
                  <a:pt x="7288617" y="1403664"/>
                  <a:pt x="7240698" y="1438832"/>
                </a:cubicBezTo>
                <a:cubicBezTo>
                  <a:pt x="7206467" y="1417136"/>
                  <a:pt x="7227555" y="1441678"/>
                  <a:pt x="7197675" y="1447530"/>
                </a:cubicBezTo>
                <a:cubicBezTo>
                  <a:pt x="7211601" y="1474927"/>
                  <a:pt x="7159483" y="1444981"/>
                  <a:pt x="7164788" y="1480293"/>
                </a:cubicBezTo>
                <a:cubicBezTo>
                  <a:pt x="7159184" y="1480240"/>
                  <a:pt x="7153584" y="1479075"/>
                  <a:pt x="7147929" y="1477641"/>
                </a:cubicBezTo>
                <a:lnTo>
                  <a:pt x="7144965" y="1476908"/>
                </a:lnTo>
                <a:lnTo>
                  <a:pt x="7134299" y="1479969"/>
                </a:lnTo>
                <a:lnTo>
                  <a:pt x="7129809" y="1473339"/>
                </a:lnTo>
                <a:lnTo>
                  <a:pt x="7112688" y="1472575"/>
                </a:lnTo>
                <a:cubicBezTo>
                  <a:pt x="7106506" y="1473449"/>
                  <a:pt x="7100123" y="1475741"/>
                  <a:pt x="7093470" y="1480300"/>
                </a:cubicBezTo>
                <a:cubicBezTo>
                  <a:pt x="7079039" y="1501274"/>
                  <a:pt x="7048991" y="1495718"/>
                  <a:pt x="7025034" y="1506934"/>
                </a:cubicBezTo>
                <a:lnTo>
                  <a:pt x="7014783" y="1515868"/>
                </a:lnTo>
                <a:lnTo>
                  <a:pt x="6979706" y="1523511"/>
                </a:lnTo>
                <a:lnTo>
                  <a:pt x="6977890" y="1525793"/>
                </a:lnTo>
                <a:cubicBezTo>
                  <a:pt x="6971996" y="1527914"/>
                  <a:pt x="6959488" y="1529941"/>
                  <a:pt x="6944339" y="1536237"/>
                </a:cubicBezTo>
                <a:lnTo>
                  <a:pt x="6886996" y="1563569"/>
                </a:lnTo>
                <a:lnTo>
                  <a:pt x="6874510" y="1558469"/>
                </a:lnTo>
                <a:lnTo>
                  <a:pt x="6871943" y="1554651"/>
                </a:lnTo>
                <a:lnTo>
                  <a:pt x="6856174" y="1562024"/>
                </a:lnTo>
                <a:lnTo>
                  <a:pt x="6842321" y="1560554"/>
                </a:lnTo>
                <a:lnTo>
                  <a:pt x="6832713" y="1569357"/>
                </a:lnTo>
                <a:lnTo>
                  <a:pt x="6816351" y="1571495"/>
                </a:lnTo>
                <a:cubicBezTo>
                  <a:pt x="6810216" y="1571510"/>
                  <a:pt x="6803310" y="1571324"/>
                  <a:pt x="6795800" y="1572010"/>
                </a:cubicBezTo>
                <a:lnTo>
                  <a:pt x="6777546" y="1568661"/>
                </a:lnTo>
                <a:lnTo>
                  <a:pt x="6751528" y="1574143"/>
                </a:lnTo>
                <a:cubicBezTo>
                  <a:pt x="6731455" y="1578562"/>
                  <a:pt x="6712054" y="1582098"/>
                  <a:pt x="6691966" y="1582255"/>
                </a:cubicBezTo>
                <a:cubicBezTo>
                  <a:pt x="6677921" y="1590738"/>
                  <a:pt x="6663787" y="1595441"/>
                  <a:pt x="6646941" y="1588471"/>
                </a:cubicBezTo>
                <a:cubicBezTo>
                  <a:pt x="6605135" y="1597971"/>
                  <a:pt x="6598373" y="1612583"/>
                  <a:pt x="6568576" y="1606488"/>
                </a:cubicBezTo>
                <a:cubicBezTo>
                  <a:pt x="6562510" y="1614734"/>
                  <a:pt x="6558067" y="1619360"/>
                  <a:pt x="6554358" y="1621701"/>
                </a:cubicBezTo>
                <a:cubicBezTo>
                  <a:pt x="6543227" y="1628727"/>
                  <a:pt x="6538724" y="1615196"/>
                  <a:pt x="6516968" y="1617195"/>
                </a:cubicBezTo>
                <a:cubicBezTo>
                  <a:pt x="6493173" y="1617368"/>
                  <a:pt x="6528193" y="1598652"/>
                  <a:pt x="6506479" y="1602227"/>
                </a:cubicBezTo>
                <a:cubicBezTo>
                  <a:pt x="6486674" y="1613929"/>
                  <a:pt x="6478484" y="1593997"/>
                  <a:pt x="6458436" y="1607332"/>
                </a:cubicBezTo>
                <a:cubicBezTo>
                  <a:pt x="6471168" y="1620800"/>
                  <a:pt x="6410323" y="1615478"/>
                  <a:pt x="6414786" y="1628815"/>
                </a:cubicBezTo>
                <a:cubicBezTo>
                  <a:pt x="6385942" y="1615041"/>
                  <a:pt x="6386569" y="1640238"/>
                  <a:pt x="6357085" y="1640846"/>
                </a:cubicBezTo>
                <a:cubicBezTo>
                  <a:pt x="6341163" y="1636809"/>
                  <a:pt x="6331497" y="1637754"/>
                  <a:pt x="6322636" y="1648213"/>
                </a:cubicBezTo>
                <a:cubicBezTo>
                  <a:pt x="6248448" y="1627802"/>
                  <a:pt x="6286748" y="1654976"/>
                  <a:pt x="6226172" y="1654676"/>
                </a:cubicBezTo>
                <a:lnTo>
                  <a:pt x="6221217" y="1654506"/>
                </a:lnTo>
                <a:lnTo>
                  <a:pt x="6204956" y="1664280"/>
                </a:lnTo>
                <a:cubicBezTo>
                  <a:pt x="6204728" y="1665114"/>
                  <a:pt x="6204498" y="1665947"/>
                  <a:pt x="6204270" y="1666782"/>
                </a:cubicBezTo>
                <a:lnTo>
                  <a:pt x="6143810" y="1661963"/>
                </a:lnTo>
                <a:lnTo>
                  <a:pt x="6136560" y="1665728"/>
                </a:lnTo>
                <a:lnTo>
                  <a:pt x="6096155" y="1656951"/>
                </a:lnTo>
                <a:lnTo>
                  <a:pt x="6075812" y="1655422"/>
                </a:lnTo>
                <a:lnTo>
                  <a:pt x="6039495" y="1649680"/>
                </a:lnTo>
                <a:lnTo>
                  <a:pt x="6036523" y="1652121"/>
                </a:lnTo>
                <a:lnTo>
                  <a:pt x="6029328" y="1649904"/>
                </a:lnTo>
                <a:lnTo>
                  <a:pt x="6024075" y="1652779"/>
                </a:lnTo>
                <a:lnTo>
                  <a:pt x="6018085" y="1652030"/>
                </a:lnTo>
                <a:cubicBezTo>
                  <a:pt x="6006658" y="1653831"/>
                  <a:pt x="5968194" y="1662035"/>
                  <a:pt x="5955513" y="1663584"/>
                </a:cubicBezTo>
                <a:lnTo>
                  <a:pt x="5941996" y="1661326"/>
                </a:lnTo>
                <a:lnTo>
                  <a:pt x="5931789" y="1669915"/>
                </a:lnTo>
                <a:lnTo>
                  <a:pt x="5888686" y="1672175"/>
                </a:lnTo>
                <a:lnTo>
                  <a:pt x="5873794" y="1665454"/>
                </a:lnTo>
                <a:lnTo>
                  <a:pt x="5860022" y="1660635"/>
                </a:lnTo>
                <a:lnTo>
                  <a:pt x="5858237" y="1660649"/>
                </a:lnTo>
                <a:lnTo>
                  <a:pt x="5840319" y="1660798"/>
                </a:lnTo>
                <a:lnTo>
                  <a:pt x="5806984" y="1661075"/>
                </a:lnTo>
                <a:cubicBezTo>
                  <a:pt x="5785708" y="1661533"/>
                  <a:pt x="5764126" y="1662974"/>
                  <a:pt x="5742351" y="1667489"/>
                </a:cubicBezTo>
                <a:cubicBezTo>
                  <a:pt x="5659069" y="1645168"/>
                  <a:pt x="5615134" y="1706361"/>
                  <a:pt x="5521171" y="1671626"/>
                </a:cubicBezTo>
                <a:cubicBezTo>
                  <a:pt x="5491803" y="1671296"/>
                  <a:pt x="5498089" y="1662666"/>
                  <a:pt x="5457384" y="1683952"/>
                </a:cubicBezTo>
                <a:cubicBezTo>
                  <a:pt x="5356959" y="1699287"/>
                  <a:pt x="5078905" y="1774579"/>
                  <a:pt x="4950070" y="1748401"/>
                </a:cubicBezTo>
                <a:cubicBezTo>
                  <a:pt x="4918276" y="1752255"/>
                  <a:pt x="4891043" y="1756936"/>
                  <a:pt x="4872172" y="1757222"/>
                </a:cubicBezTo>
                <a:lnTo>
                  <a:pt x="4809524" y="1761033"/>
                </a:lnTo>
                <a:cubicBezTo>
                  <a:pt x="4791324" y="1772975"/>
                  <a:pt x="4777258" y="1754591"/>
                  <a:pt x="4759058" y="1766533"/>
                </a:cubicBezTo>
                <a:cubicBezTo>
                  <a:pt x="4747481" y="1770744"/>
                  <a:pt x="4734604" y="1772921"/>
                  <a:pt x="4719749" y="1771811"/>
                </a:cubicBezTo>
                <a:cubicBezTo>
                  <a:pt x="4671168" y="1780243"/>
                  <a:pt x="4634134" y="1775931"/>
                  <a:pt x="4568686" y="1786141"/>
                </a:cubicBezTo>
                <a:cubicBezTo>
                  <a:pt x="4544667" y="1777910"/>
                  <a:pt x="4432547" y="1778168"/>
                  <a:pt x="4418751" y="1796932"/>
                </a:cubicBezTo>
                <a:cubicBezTo>
                  <a:pt x="4403360" y="1801488"/>
                  <a:pt x="4385278" y="1795746"/>
                  <a:pt x="4378377" y="1815528"/>
                </a:cubicBezTo>
                <a:cubicBezTo>
                  <a:pt x="4366870" y="1839461"/>
                  <a:pt x="4337372" y="1814003"/>
                  <a:pt x="4320575" y="1832722"/>
                </a:cubicBezTo>
                <a:cubicBezTo>
                  <a:pt x="4277898" y="1857053"/>
                  <a:pt x="4243945" y="1846759"/>
                  <a:pt x="4211935" y="1860177"/>
                </a:cubicBezTo>
                <a:cubicBezTo>
                  <a:pt x="4181519" y="1859584"/>
                  <a:pt x="4171342" y="1859762"/>
                  <a:pt x="4101228" y="1868717"/>
                </a:cubicBezTo>
                <a:cubicBezTo>
                  <a:pt x="4080159" y="1876188"/>
                  <a:pt x="4039427" y="1877381"/>
                  <a:pt x="3973223" y="1881015"/>
                </a:cubicBezTo>
                <a:cubicBezTo>
                  <a:pt x="3971330" y="1884974"/>
                  <a:pt x="3952843" y="1879225"/>
                  <a:pt x="3900992" y="1880603"/>
                </a:cubicBezTo>
                <a:cubicBezTo>
                  <a:pt x="3849141" y="1881981"/>
                  <a:pt x="3740060" y="1895686"/>
                  <a:pt x="3662119" y="1889285"/>
                </a:cubicBezTo>
                <a:cubicBezTo>
                  <a:pt x="3565155" y="1881322"/>
                  <a:pt x="3613412" y="1915150"/>
                  <a:pt x="3496919" y="1873180"/>
                </a:cubicBezTo>
                <a:cubicBezTo>
                  <a:pt x="3488062" y="1895719"/>
                  <a:pt x="3474293" y="1876288"/>
                  <a:pt x="3449433" y="1889681"/>
                </a:cubicBezTo>
                <a:cubicBezTo>
                  <a:pt x="3406553" y="1891629"/>
                  <a:pt x="3413217" y="1897797"/>
                  <a:pt x="3369766" y="1916653"/>
                </a:cubicBezTo>
                <a:cubicBezTo>
                  <a:pt x="3338805" y="1929531"/>
                  <a:pt x="3289487" y="1928617"/>
                  <a:pt x="3269672" y="1938036"/>
                </a:cubicBezTo>
                <a:lnTo>
                  <a:pt x="3224897" y="1943733"/>
                </a:lnTo>
                <a:cubicBezTo>
                  <a:pt x="3188693" y="1949271"/>
                  <a:pt x="3178540" y="1909145"/>
                  <a:pt x="3161463" y="1946591"/>
                </a:cubicBezTo>
                <a:lnTo>
                  <a:pt x="3112044" y="1935614"/>
                </a:lnTo>
                <a:lnTo>
                  <a:pt x="3069716" y="1930463"/>
                </a:lnTo>
                <a:cubicBezTo>
                  <a:pt x="3049937" y="1924285"/>
                  <a:pt x="3047816" y="1925644"/>
                  <a:pt x="3005773" y="1915878"/>
                </a:cubicBezTo>
                <a:cubicBezTo>
                  <a:pt x="2978838" y="1921092"/>
                  <a:pt x="2967972" y="1927319"/>
                  <a:pt x="2897201" y="1926772"/>
                </a:cubicBezTo>
                <a:lnTo>
                  <a:pt x="2783891" y="1931749"/>
                </a:lnTo>
                <a:cubicBezTo>
                  <a:pt x="2753098" y="1932794"/>
                  <a:pt x="2731621" y="1915151"/>
                  <a:pt x="2712447" y="1933044"/>
                </a:cubicBezTo>
                <a:cubicBezTo>
                  <a:pt x="2621923" y="1990472"/>
                  <a:pt x="2637976" y="1949546"/>
                  <a:pt x="2560151" y="1963609"/>
                </a:cubicBezTo>
                <a:cubicBezTo>
                  <a:pt x="2472084" y="1973456"/>
                  <a:pt x="2423631" y="1962133"/>
                  <a:pt x="2367221" y="1971884"/>
                </a:cubicBezTo>
                <a:cubicBezTo>
                  <a:pt x="2355331" y="1950582"/>
                  <a:pt x="2295649" y="1950006"/>
                  <a:pt x="2272130" y="1961162"/>
                </a:cubicBezTo>
                <a:cubicBezTo>
                  <a:pt x="2229336" y="1964326"/>
                  <a:pt x="2232627" y="1943953"/>
                  <a:pt x="2189404" y="1978172"/>
                </a:cubicBezTo>
                <a:cubicBezTo>
                  <a:pt x="2153824" y="1968017"/>
                  <a:pt x="2114605" y="1969166"/>
                  <a:pt x="2077704" y="1965002"/>
                </a:cubicBezTo>
                <a:cubicBezTo>
                  <a:pt x="2053064" y="1962036"/>
                  <a:pt x="2051584" y="1971011"/>
                  <a:pt x="2033299" y="1969042"/>
                </a:cubicBezTo>
                <a:cubicBezTo>
                  <a:pt x="2015014" y="1967073"/>
                  <a:pt x="1998956" y="1958903"/>
                  <a:pt x="1967996" y="1953187"/>
                </a:cubicBezTo>
                <a:cubicBezTo>
                  <a:pt x="1924117" y="1970917"/>
                  <a:pt x="1915668" y="1940297"/>
                  <a:pt x="1855805" y="1926082"/>
                </a:cubicBezTo>
                <a:cubicBezTo>
                  <a:pt x="1830663" y="1943732"/>
                  <a:pt x="1810564" y="1935694"/>
                  <a:pt x="1790957" y="1919460"/>
                </a:cubicBezTo>
                <a:cubicBezTo>
                  <a:pt x="1732588" y="1924884"/>
                  <a:pt x="1679506" y="1900619"/>
                  <a:pt x="1613978" y="1891581"/>
                </a:cubicBezTo>
                <a:cubicBezTo>
                  <a:pt x="1542961" y="1912227"/>
                  <a:pt x="1506863" y="1865666"/>
                  <a:pt x="1436831" y="1856201"/>
                </a:cubicBezTo>
                <a:cubicBezTo>
                  <a:pt x="1409149" y="1862955"/>
                  <a:pt x="1416370" y="1829853"/>
                  <a:pt x="1357365" y="1832140"/>
                </a:cubicBezTo>
                <a:cubicBezTo>
                  <a:pt x="1285880" y="1811785"/>
                  <a:pt x="1273193" y="1786872"/>
                  <a:pt x="1232341" y="1785942"/>
                </a:cubicBezTo>
                <a:cubicBezTo>
                  <a:pt x="1223903" y="1792798"/>
                  <a:pt x="1160576" y="1793911"/>
                  <a:pt x="1162595" y="1784330"/>
                </a:cubicBezTo>
                <a:cubicBezTo>
                  <a:pt x="1153167" y="1787110"/>
                  <a:pt x="1122206" y="1805077"/>
                  <a:pt x="1120257" y="1789615"/>
                </a:cubicBezTo>
                <a:cubicBezTo>
                  <a:pt x="1073149" y="1786750"/>
                  <a:pt x="1034361" y="1768718"/>
                  <a:pt x="991903" y="1786741"/>
                </a:cubicBezTo>
                <a:cubicBezTo>
                  <a:pt x="966383" y="1781126"/>
                  <a:pt x="949501" y="1800915"/>
                  <a:pt x="883960" y="1809389"/>
                </a:cubicBezTo>
                <a:cubicBezTo>
                  <a:pt x="836064" y="1808194"/>
                  <a:pt x="826980" y="1826610"/>
                  <a:pt x="766531" y="1805053"/>
                </a:cubicBezTo>
                <a:cubicBezTo>
                  <a:pt x="732778" y="1801141"/>
                  <a:pt x="694055" y="1787044"/>
                  <a:pt x="669779" y="1800537"/>
                </a:cubicBezTo>
                <a:cubicBezTo>
                  <a:pt x="645252" y="1794709"/>
                  <a:pt x="563495" y="1813232"/>
                  <a:pt x="523898" y="1811085"/>
                </a:cubicBezTo>
                <a:cubicBezTo>
                  <a:pt x="457555" y="1798530"/>
                  <a:pt x="395227" y="1824052"/>
                  <a:pt x="360251" y="1830735"/>
                </a:cubicBezTo>
                <a:cubicBezTo>
                  <a:pt x="313564" y="1825583"/>
                  <a:pt x="298281" y="1811622"/>
                  <a:pt x="255207" y="1818275"/>
                </a:cubicBezTo>
                <a:cubicBezTo>
                  <a:pt x="206572" y="1839769"/>
                  <a:pt x="160277" y="1836800"/>
                  <a:pt x="101803" y="1870647"/>
                </a:cubicBezTo>
                <a:cubicBezTo>
                  <a:pt x="85849" y="1910002"/>
                  <a:pt x="27997" y="1845258"/>
                  <a:pt x="25397" y="1888443"/>
                </a:cubicBezTo>
                <a:cubicBezTo>
                  <a:pt x="19096" y="1881154"/>
                  <a:pt x="11260" y="1878398"/>
                  <a:pt x="2370" y="1878311"/>
                </a:cubicBezTo>
                <a:lnTo>
                  <a:pt x="0" y="1878785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FDC9357-1CBD-6C72-BD65-70A08926B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4" y="609597"/>
            <a:ext cx="9392421" cy="1330841"/>
          </a:xfrm>
        </p:spPr>
        <p:txBody>
          <a:bodyPr>
            <a:normAutofit/>
          </a:bodyPr>
          <a:lstStyle/>
          <a:p>
            <a:r>
              <a:rPr lang="en-US" b="1" dirty="0" err="1"/>
              <a:t>Finansiering</a:t>
            </a:r>
            <a:r>
              <a:rPr lang="en-US" b="1" dirty="0"/>
              <a:t> och plan</a:t>
            </a:r>
            <a:br>
              <a:rPr lang="en-US" dirty="0"/>
            </a:br>
            <a:endParaRPr lang="sv-SE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24BAB348-AFC6-DA9E-03E0-982FF08E6C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81624" y="6209414"/>
            <a:ext cx="6810375" cy="648586"/>
          </a:xfrm>
          <a:custGeom>
            <a:avLst/>
            <a:gdLst>
              <a:gd name="connsiteX0" fmla="*/ 0 w 10753706"/>
              <a:gd name="connsiteY0" fmla="*/ 0 h 1027260"/>
              <a:gd name="connsiteX1" fmla="*/ 10753706 w 10753706"/>
              <a:gd name="connsiteY1" fmla="*/ 0 h 1027260"/>
              <a:gd name="connsiteX2" fmla="*/ 10748809 w 10753706"/>
              <a:gd name="connsiteY2" fmla="*/ 2522 h 1027260"/>
              <a:gd name="connsiteX3" fmla="*/ 10725330 w 10753706"/>
              <a:gd name="connsiteY3" fmla="*/ 11977 h 1027260"/>
              <a:gd name="connsiteX4" fmla="*/ 10615423 w 10753706"/>
              <a:gd name="connsiteY4" fmla="*/ 52967 h 1027260"/>
              <a:gd name="connsiteX5" fmla="*/ 10533936 w 10753706"/>
              <a:gd name="connsiteY5" fmla="*/ 53095 h 1027260"/>
              <a:gd name="connsiteX6" fmla="*/ 10466876 w 10753706"/>
              <a:gd name="connsiteY6" fmla="*/ 45180 h 1027260"/>
              <a:gd name="connsiteX7" fmla="*/ 10355090 w 10753706"/>
              <a:gd name="connsiteY7" fmla="*/ 89741 h 1027260"/>
              <a:gd name="connsiteX8" fmla="*/ 10087145 w 10753706"/>
              <a:gd name="connsiteY8" fmla="*/ 66115 h 1027260"/>
              <a:gd name="connsiteX9" fmla="*/ 10015902 w 10753706"/>
              <a:gd name="connsiteY9" fmla="*/ 76178 h 1027260"/>
              <a:gd name="connsiteX10" fmla="*/ 9806005 w 10753706"/>
              <a:gd name="connsiteY10" fmla="*/ 102435 h 1027260"/>
              <a:gd name="connsiteX11" fmla="*/ 9602583 w 10753706"/>
              <a:gd name="connsiteY11" fmla="*/ 179170 h 1027260"/>
              <a:gd name="connsiteX12" fmla="*/ 9469719 w 10753706"/>
              <a:gd name="connsiteY12" fmla="*/ 174721 h 1027260"/>
              <a:gd name="connsiteX13" fmla="*/ 9408692 w 10753706"/>
              <a:gd name="connsiteY13" fmla="*/ 189513 h 1027260"/>
              <a:gd name="connsiteX14" fmla="*/ 9364151 w 10753706"/>
              <a:gd name="connsiteY14" fmla="*/ 194072 h 1027260"/>
              <a:gd name="connsiteX15" fmla="*/ 9337751 w 10753706"/>
              <a:gd name="connsiteY15" fmla="*/ 197579 h 1027260"/>
              <a:gd name="connsiteX16" fmla="*/ 9297166 w 10753706"/>
              <a:gd name="connsiteY16" fmla="*/ 216558 h 1027260"/>
              <a:gd name="connsiteX17" fmla="*/ 9123859 w 10753706"/>
              <a:gd name="connsiteY17" fmla="*/ 237356 h 1027260"/>
              <a:gd name="connsiteX18" fmla="*/ 8950741 w 10753706"/>
              <a:gd name="connsiteY18" fmla="*/ 238020 h 1027260"/>
              <a:gd name="connsiteX19" fmla="*/ 8718236 w 10753706"/>
              <a:gd name="connsiteY19" fmla="*/ 303148 h 1027260"/>
              <a:gd name="connsiteX20" fmla="*/ 8694011 w 10753706"/>
              <a:gd name="connsiteY20" fmla="*/ 308812 h 1027260"/>
              <a:gd name="connsiteX21" fmla="*/ 8611976 w 10753706"/>
              <a:gd name="connsiteY21" fmla="*/ 324819 h 1027260"/>
              <a:gd name="connsiteX22" fmla="*/ 8562074 w 10753706"/>
              <a:gd name="connsiteY22" fmla="*/ 337971 h 1027260"/>
              <a:gd name="connsiteX23" fmla="*/ 8501724 w 10753706"/>
              <a:gd name="connsiteY23" fmla="*/ 360865 h 1027260"/>
              <a:gd name="connsiteX24" fmla="*/ 8504489 w 10753706"/>
              <a:gd name="connsiteY24" fmla="*/ 364790 h 1027260"/>
              <a:gd name="connsiteX25" fmla="*/ 8492774 w 10753706"/>
              <a:gd name="connsiteY25" fmla="*/ 366181 h 1027260"/>
              <a:gd name="connsiteX26" fmla="*/ 8466405 w 10753706"/>
              <a:gd name="connsiteY26" fmla="*/ 368724 h 1027260"/>
              <a:gd name="connsiteX27" fmla="*/ 8427069 w 10753706"/>
              <a:gd name="connsiteY27" fmla="*/ 387211 h 1027260"/>
              <a:gd name="connsiteX28" fmla="*/ 8387766 w 10753706"/>
              <a:gd name="connsiteY28" fmla="*/ 377161 h 1027260"/>
              <a:gd name="connsiteX29" fmla="*/ 8315874 w 10753706"/>
              <a:gd name="connsiteY29" fmla="*/ 395527 h 1027260"/>
              <a:gd name="connsiteX30" fmla="*/ 8274474 w 10753706"/>
              <a:gd name="connsiteY30" fmla="*/ 405112 h 1027260"/>
              <a:gd name="connsiteX31" fmla="*/ 8234664 w 10753706"/>
              <a:gd name="connsiteY31" fmla="*/ 410219 h 1027260"/>
              <a:gd name="connsiteX32" fmla="*/ 8211268 w 10753706"/>
              <a:gd name="connsiteY32" fmla="*/ 416791 h 1027260"/>
              <a:gd name="connsiteX33" fmla="*/ 8188615 w 10753706"/>
              <a:gd name="connsiteY33" fmla="*/ 421755 h 1027260"/>
              <a:gd name="connsiteX34" fmla="*/ 8179981 w 10753706"/>
              <a:gd name="connsiteY34" fmla="*/ 420402 h 1027260"/>
              <a:gd name="connsiteX35" fmla="*/ 8179307 w 10753706"/>
              <a:gd name="connsiteY35" fmla="*/ 422516 h 1027260"/>
              <a:gd name="connsiteX36" fmla="*/ 8147929 w 10753706"/>
              <a:gd name="connsiteY36" fmla="*/ 450302 h 1027260"/>
              <a:gd name="connsiteX37" fmla="*/ 8089136 w 10753706"/>
              <a:gd name="connsiteY37" fmla="*/ 465283 h 1027260"/>
              <a:gd name="connsiteX38" fmla="*/ 8049973 w 10753706"/>
              <a:gd name="connsiteY38" fmla="*/ 454121 h 1027260"/>
              <a:gd name="connsiteX39" fmla="*/ 7965913 w 10753706"/>
              <a:gd name="connsiteY39" fmla="*/ 464415 h 1027260"/>
              <a:gd name="connsiteX40" fmla="*/ 7945093 w 10753706"/>
              <a:gd name="connsiteY40" fmla="*/ 464798 h 1027260"/>
              <a:gd name="connsiteX41" fmla="*/ 7935335 w 10753706"/>
              <a:gd name="connsiteY41" fmla="*/ 462442 h 1027260"/>
              <a:gd name="connsiteX42" fmla="*/ 7904779 w 10753706"/>
              <a:gd name="connsiteY42" fmla="*/ 471429 h 1027260"/>
              <a:gd name="connsiteX43" fmla="*/ 7855604 w 10753706"/>
              <a:gd name="connsiteY43" fmla="*/ 480199 h 1027260"/>
              <a:gd name="connsiteX44" fmla="*/ 7832630 w 10753706"/>
              <a:gd name="connsiteY44" fmla="*/ 485371 h 1027260"/>
              <a:gd name="connsiteX45" fmla="*/ 7812438 w 10753706"/>
              <a:gd name="connsiteY45" fmla="*/ 485391 h 1027260"/>
              <a:gd name="connsiteX46" fmla="*/ 7701399 w 10753706"/>
              <a:gd name="connsiteY46" fmla="*/ 495197 h 1027260"/>
              <a:gd name="connsiteX47" fmla="*/ 7674778 w 10753706"/>
              <a:gd name="connsiteY47" fmla="*/ 494723 h 1027260"/>
              <a:gd name="connsiteX48" fmla="*/ 7660445 w 10753706"/>
              <a:gd name="connsiteY48" fmla="*/ 490194 h 1027260"/>
              <a:gd name="connsiteX49" fmla="*/ 7651781 w 10753706"/>
              <a:gd name="connsiteY49" fmla="*/ 493084 h 1027260"/>
              <a:gd name="connsiteX50" fmla="*/ 7584807 w 10753706"/>
              <a:gd name="connsiteY50" fmla="*/ 499490 h 1027260"/>
              <a:gd name="connsiteX51" fmla="*/ 7541324 w 10753706"/>
              <a:gd name="connsiteY51" fmla="*/ 504184 h 1027260"/>
              <a:gd name="connsiteX52" fmla="*/ 7541756 w 10753706"/>
              <a:gd name="connsiteY52" fmla="*/ 512184 h 1027260"/>
              <a:gd name="connsiteX53" fmla="*/ 7503906 w 10753706"/>
              <a:gd name="connsiteY53" fmla="*/ 518551 h 1027260"/>
              <a:gd name="connsiteX54" fmla="*/ 7460411 w 10753706"/>
              <a:gd name="connsiteY54" fmla="*/ 517415 h 1027260"/>
              <a:gd name="connsiteX55" fmla="*/ 7460116 w 10753706"/>
              <a:gd name="connsiteY55" fmla="*/ 517548 h 1027260"/>
              <a:gd name="connsiteX56" fmla="*/ 7297810 w 10753706"/>
              <a:gd name="connsiteY56" fmla="*/ 563947 h 1027260"/>
              <a:gd name="connsiteX57" fmla="*/ 6946388 w 10753706"/>
              <a:gd name="connsiteY57" fmla="*/ 665244 h 1027260"/>
              <a:gd name="connsiteX58" fmla="*/ 6741704 w 10753706"/>
              <a:gd name="connsiteY58" fmla="*/ 679365 h 1027260"/>
              <a:gd name="connsiteX59" fmla="*/ 6624680 w 10753706"/>
              <a:gd name="connsiteY59" fmla="*/ 677674 h 1027260"/>
              <a:gd name="connsiteX60" fmla="*/ 6605700 w 10753706"/>
              <a:gd name="connsiteY60" fmla="*/ 683566 h 1027260"/>
              <a:gd name="connsiteX61" fmla="*/ 6576922 w 10753706"/>
              <a:gd name="connsiteY61" fmla="*/ 683030 h 1027260"/>
              <a:gd name="connsiteX62" fmla="*/ 6405123 w 10753706"/>
              <a:gd name="connsiteY62" fmla="*/ 721946 h 1027260"/>
              <a:gd name="connsiteX63" fmla="*/ 6368938 w 10753706"/>
              <a:gd name="connsiteY63" fmla="*/ 717341 h 1027260"/>
              <a:gd name="connsiteX64" fmla="*/ 6295102 w 10753706"/>
              <a:gd name="connsiteY64" fmla="*/ 729508 h 1027260"/>
              <a:gd name="connsiteX65" fmla="*/ 6202084 w 10753706"/>
              <a:gd name="connsiteY65" fmla="*/ 767091 h 1027260"/>
              <a:gd name="connsiteX66" fmla="*/ 6067157 w 10753706"/>
              <a:gd name="connsiteY66" fmla="*/ 790339 h 1027260"/>
              <a:gd name="connsiteX67" fmla="*/ 6061443 w 10753706"/>
              <a:gd name="connsiteY67" fmla="*/ 796151 h 1027260"/>
              <a:gd name="connsiteX68" fmla="*/ 6051406 w 10753706"/>
              <a:gd name="connsiteY68" fmla="*/ 800684 h 1027260"/>
              <a:gd name="connsiteX69" fmla="*/ 6049097 w 10753706"/>
              <a:gd name="connsiteY69" fmla="*/ 800636 h 1027260"/>
              <a:gd name="connsiteX70" fmla="*/ 6034222 w 10753706"/>
              <a:gd name="connsiteY70" fmla="*/ 804110 h 1027260"/>
              <a:gd name="connsiteX71" fmla="*/ 6033121 w 10753706"/>
              <a:gd name="connsiteY71" fmla="*/ 806078 h 1027260"/>
              <a:gd name="connsiteX72" fmla="*/ 6023593 w 10753706"/>
              <a:gd name="connsiteY72" fmla="*/ 808842 h 1027260"/>
              <a:gd name="connsiteX73" fmla="*/ 6006639 w 10753706"/>
              <a:gd name="connsiteY73" fmla="*/ 815304 h 1027260"/>
              <a:gd name="connsiteX74" fmla="*/ 6001762 w 10753706"/>
              <a:gd name="connsiteY74" fmla="*/ 815557 h 1027260"/>
              <a:gd name="connsiteX75" fmla="*/ 5973534 w 10753706"/>
              <a:gd name="connsiteY75" fmla="*/ 823815 h 1027260"/>
              <a:gd name="connsiteX76" fmla="*/ 5972336 w 10753706"/>
              <a:gd name="connsiteY76" fmla="*/ 823476 h 1027260"/>
              <a:gd name="connsiteX77" fmla="*/ 5960841 w 10753706"/>
              <a:gd name="connsiteY77" fmla="*/ 823819 h 1027260"/>
              <a:gd name="connsiteX78" fmla="*/ 5940719 w 10753706"/>
              <a:gd name="connsiteY78" fmla="*/ 825514 h 1027260"/>
              <a:gd name="connsiteX79" fmla="*/ 5884298 w 10753706"/>
              <a:gd name="connsiteY79" fmla="*/ 823806 h 1027260"/>
              <a:gd name="connsiteX80" fmla="*/ 5854779 w 10753706"/>
              <a:gd name="connsiteY80" fmla="*/ 832365 h 1027260"/>
              <a:gd name="connsiteX81" fmla="*/ 5848382 w 10753706"/>
              <a:gd name="connsiteY81" fmla="*/ 833844 h 1027260"/>
              <a:gd name="connsiteX82" fmla="*/ 5848066 w 10753706"/>
              <a:gd name="connsiteY82" fmla="*/ 833772 h 1027260"/>
              <a:gd name="connsiteX83" fmla="*/ 5840944 w 10753706"/>
              <a:gd name="connsiteY83" fmla="*/ 835132 h 1027260"/>
              <a:gd name="connsiteX84" fmla="*/ 5836719 w 10753706"/>
              <a:gd name="connsiteY84" fmla="*/ 836539 h 1027260"/>
              <a:gd name="connsiteX85" fmla="*/ 5824311 w 10753706"/>
              <a:gd name="connsiteY85" fmla="*/ 839408 h 1027260"/>
              <a:gd name="connsiteX86" fmla="*/ 5818788 w 10753706"/>
              <a:gd name="connsiteY86" fmla="*/ 839727 h 1027260"/>
              <a:gd name="connsiteX87" fmla="*/ 5763953 w 10753706"/>
              <a:gd name="connsiteY87" fmla="*/ 834282 h 1027260"/>
              <a:gd name="connsiteX88" fmla="*/ 5667748 w 10753706"/>
              <a:gd name="connsiteY88" fmla="*/ 840211 h 1027260"/>
              <a:gd name="connsiteX89" fmla="*/ 5573108 w 10753706"/>
              <a:gd name="connsiteY89" fmla="*/ 847611 h 1027260"/>
              <a:gd name="connsiteX90" fmla="*/ 5539137 w 10753706"/>
              <a:gd name="connsiteY90" fmla="*/ 851033 h 1027260"/>
              <a:gd name="connsiteX91" fmla="*/ 5510651 w 10753706"/>
              <a:gd name="connsiteY91" fmla="*/ 844215 h 1027260"/>
              <a:gd name="connsiteX92" fmla="*/ 5457331 w 10753706"/>
              <a:gd name="connsiteY92" fmla="*/ 839159 h 1027260"/>
              <a:gd name="connsiteX93" fmla="*/ 5410613 w 10753706"/>
              <a:gd name="connsiteY93" fmla="*/ 834358 h 1027260"/>
              <a:gd name="connsiteX94" fmla="*/ 5370040 w 10753706"/>
              <a:gd name="connsiteY94" fmla="*/ 862127 h 1027260"/>
              <a:gd name="connsiteX95" fmla="*/ 5318778 w 10753706"/>
              <a:gd name="connsiteY95" fmla="*/ 855310 h 1027260"/>
              <a:gd name="connsiteX96" fmla="*/ 5298645 w 10753706"/>
              <a:gd name="connsiteY96" fmla="*/ 855171 h 1027260"/>
              <a:gd name="connsiteX97" fmla="*/ 5253828 w 10753706"/>
              <a:gd name="connsiteY97" fmla="*/ 859670 h 1027260"/>
              <a:gd name="connsiteX98" fmla="*/ 5216955 w 10753706"/>
              <a:gd name="connsiteY98" fmla="*/ 866245 h 1027260"/>
              <a:gd name="connsiteX99" fmla="*/ 5214344 w 10753706"/>
              <a:gd name="connsiteY99" fmla="*/ 868102 h 1027260"/>
              <a:gd name="connsiteX100" fmla="*/ 5195561 w 10753706"/>
              <a:gd name="connsiteY100" fmla="*/ 869949 h 1027260"/>
              <a:gd name="connsiteX101" fmla="*/ 5182555 w 10753706"/>
              <a:gd name="connsiteY101" fmla="*/ 873542 h 1027260"/>
              <a:gd name="connsiteX102" fmla="*/ 5172552 w 10753706"/>
              <a:gd name="connsiteY102" fmla="*/ 878801 h 1027260"/>
              <a:gd name="connsiteX103" fmla="*/ 5027993 w 10753706"/>
              <a:gd name="connsiteY103" fmla="*/ 889666 h 1027260"/>
              <a:gd name="connsiteX104" fmla="*/ 4939844 w 10753706"/>
              <a:gd name="connsiteY104" fmla="*/ 934802 h 1027260"/>
              <a:gd name="connsiteX105" fmla="*/ 4792576 w 10753706"/>
              <a:gd name="connsiteY105" fmla="*/ 934820 h 1027260"/>
              <a:gd name="connsiteX106" fmla="*/ 4602423 w 10753706"/>
              <a:gd name="connsiteY106" fmla="*/ 958063 h 1027260"/>
              <a:gd name="connsiteX107" fmla="*/ 4290656 w 10753706"/>
              <a:gd name="connsiteY107" fmla="*/ 969152 h 1027260"/>
              <a:gd name="connsiteX108" fmla="*/ 3952334 w 10753706"/>
              <a:gd name="connsiteY108" fmla="*/ 954043 h 1027260"/>
              <a:gd name="connsiteX109" fmla="*/ 3858560 w 10753706"/>
              <a:gd name="connsiteY109" fmla="*/ 948781 h 1027260"/>
              <a:gd name="connsiteX110" fmla="*/ 3846597 w 10753706"/>
              <a:gd name="connsiteY110" fmla="*/ 948382 h 1027260"/>
              <a:gd name="connsiteX111" fmla="*/ 3736044 w 10753706"/>
              <a:gd name="connsiteY111" fmla="*/ 947759 h 1027260"/>
              <a:gd name="connsiteX112" fmla="*/ 3713136 w 10753706"/>
              <a:gd name="connsiteY112" fmla="*/ 946963 h 1027260"/>
              <a:gd name="connsiteX113" fmla="*/ 3695939 w 10753706"/>
              <a:gd name="connsiteY113" fmla="*/ 943639 h 1027260"/>
              <a:gd name="connsiteX114" fmla="*/ 3694125 w 10753706"/>
              <a:gd name="connsiteY114" fmla="*/ 940567 h 1027260"/>
              <a:gd name="connsiteX115" fmla="*/ 3681925 w 10753706"/>
              <a:gd name="connsiteY115" fmla="*/ 939706 h 1027260"/>
              <a:gd name="connsiteX116" fmla="*/ 3679204 w 10753706"/>
              <a:gd name="connsiteY116" fmla="*/ 938926 h 1027260"/>
              <a:gd name="connsiteX117" fmla="*/ 3615656 w 10753706"/>
              <a:gd name="connsiteY117" fmla="*/ 940320 h 1027260"/>
              <a:gd name="connsiteX118" fmla="*/ 3567983 w 10753706"/>
              <a:gd name="connsiteY118" fmla="*/ 935596 h 1027260"/>
              <a:gd name="connsiteX119" fmla="*/ 3422423 w 10753706"/>
              <a:gd name="connsiteY119" fmla="*/ 932129 h 1027260"/>
              <a:gd name="connsiteX120" fmla="*/ 3310925 w 10753706"/>
              <a:gd name="connsiteY120" fmla="*/ 911072 h 1027260"/>
              <a:gd name="connsiteX121" fmla="*/ 3139421 w 10753706"/>
              <a:gd name="connsiteY121" fmla="*/ 934151 h 1027260"/>
              <a:gd name="connsiteX122" fmla="*/ 2996922 w 10753706"/>
              <a:gd name="connsiteY122" fmla="*/ 927537 h 1027260"/>
              <a:gd name="connsiteX123" fmla="*/ 2982785 w 10753706"/>
              <a:gd name="connsiteY123" fmla="*/ 931453 h 1027260"/>
              <a:gd name="connsiteX124" fmla="*/ 2967478 w 10753706"/>
              <a:gd name="connsiteY124" fmla="*/ 933397 h 1027260"/>
              <a:gd name="connsiteX125" fmla="*/ 2948552 w 10753706"/>
              <a:gd name="connsiteY125" fmla="*/ 932961 h 1027260"/>
              <a:gd name="connsiteX126" fmla="*/ 2944404 w 10753706"/>
              <a:gd name="connsiteY126" fmla="*/ 934452 h 1027260"/>
              <a:gd name="connsiteX127" fmla="*/ 2908608 w 10753706"/>
              <a:gd name="connsiteY127" fmla="*/ 937205 h 1027260"/>
              <a:gd name="connsiteX128" fmla="*/ 2904443 w 10753706"/>
              <a:gd name="connsiteY128" fmla="*/ 936455 h 1027260"/>
              <a:gd name="connsiteX129" fmla="*/ 2868935 w 10753706"/>
              <a:gd name="connsiteY129" fmla="*/ 938022 h 1027260"/>
              <a:gd name="connsiteX130" fmla="*/ 2868586 w 10753706"/>
              <a:gd name="connsiteY130" fmla="*/ 937487 h 1027260"/>
              <a:gd name="connsiteX131" fmla="*/ 2859191 w 10753706"/>
              <a:gd name="connsiteY131" fmla="*/ 935503 h 1027260"/>
              <a:gd name="connsiteX132" fmla="*/ 2840915 w 10753706"/>
              <a:gd name="connsiteY132" fmla="*/ 932977 h 1027260"/>
              <a:gd name="connsiteX133" fmla="*/ 2763509 w 10753706"/>
              <a:gd name="connsiteY133" fmla="*/ 921850 h 1027260"/>
              <a:gd name="connsiteX134" fmla="*/ 2756121 w 10753706"/>
              <a:gd name="connsiteY134" fmla="*/ 921864 h 1027260"/>
              <a:gd name="connsiteX135" fmla="*/ 2755998 w 10753706"/>
              <a:gd name="connsiteY135" fmla="*/ 921739 h 1027260"/>
              <a:gd name="connsiteX136" fmla="*/ 2748255 w 10753706"/>
              <a:gd name="connsiteY136" fmla="*/ 921505 h 1027260"/>
              <a:gd name="connsiteX137" fmla="*/ 2694601 w 10753706"/>
              <a:gd name="connsiteY137" fmla="*/ 915575 h 1027260"/>
              <a:gd name="connsiteX138" fmla="*/ 2635357 w 10753706"/>
              <a:gd name="connsiteY138" fmla="*/ 910976 h 1027260"/>
              <a:gd name="connsiteX139" fmla="*/ 2601047 w 10753706"/>
              <a:gd name="connsiteY139" fmla="*/ 910263 h 1027260"/>
              <a:gd name="connsiteX140" fmla="*/ 2507482 w 10753706"/>
              <a:gd name="connsiteY140" fmla="*/ 906211 h 1027260"/>
              <a:gd name="connsiteX141" fmla="*/ 2413884 w 10753706"/>
              <a:gd name="connsiteY141" fmla="*/ 900545 h 1027260"/>
              <a:gd name="connsiteX142" fmla="*/ 2368912 w 10753706"/>
              <a:gd name="connsiteY142" fmla="*/ 888755 h 1027260"/>
              <a:gd name="connsiteX143" fmla="*/ 2349490 w 10753706"/>
              <a:gd name="connsiteY143" fmla="*/ 889719 h 1027260"/>
              <a:gd name="connsiteX144" fmla="*/ 2344290 w 10753706"/>
              <a:gd name="connsiteY144" fmla="*/ 890584 h 1027260"/>
              <a:gd name="connsiteX145" fmla="*/ 2336488 w 10753706"/>
              <a:gd name="connsiteY145" fmla="*/ 891058 h 1027260"/>
              <a:gd name="connsiteX146" fmla="*/ 2329015 w 10753706"/>
              <a:gd name="connsiteY146" fmla="*/ 891627 h 1027260"/>
              <a:gd name="connsiteX147" fmla="*/ 2293898 w 10753706"/>
              <a:gd name="connsiteY147" fmla="*/ 896431 h 1027260"/>
              <a:gd name="connsiteX148" fmla="*/ 2243927 w 10753706"/>
              <a:gd name="connsiteY148" fmla="*/ 888076 h 1027260"/>
              <a:gd name="connsiteX149" fmla="*/ 2223920 w 10753706"/>
              <a:gd name="connsiteY149" fmla="*/ 887331 h 1027260"/>
              <a:gd name="connsiteX150" fmla="*/ 2213081 w 10753706"/>
              <a:gd name="connsiteY150" fmla="*/ 886302 h 1027260"/>
              <a:gd name="connsiteX151" fmla="*/ 2212307 w 10753706"/>
              <a:gd name="connsiteY151" fmla="*/ 885829 h 1027260"/>
              <a:gd name="connsiteX152" fmla="*/ 2152321 w 10753706"/>
              <a:gd name="connsiteY152" fmla="*/ 894418 h 1027260"/>
              <a:gd name="connsiteX153" fmla="*/ 2140985 w 10753706"/>
              <a:gd name="connsiteY153" fmla="*/ 895968 h 1027260"/>
              <a:gd name="connsiteX154" fmla="*/ 2121210 w 10753706"/>
              <a:gd name="connsiteY154" fmla="*/ 899354 h 1027260"/>
              <a:gd name="connsiteX155" fmla="*/ 2119146 w 10753706"/>
              <a:gd name="connsiteY155" fmla="*/ 899033 h 1027260"/>
              <a:gd name="connsiteX156" fmla="*/ 2105666 w 10753706"/>
              <a:gd name="connsiteY156" fmla="*/ 902240 h 1027260"/>
              <a:gd name="connsiteX157" fmla="*/ 2094924 w 10753706"/>
              <a:gd name="connsiteY157" fmla="*/ 907203 h 1027260"/>
              <a:gd name="connsiteX158" fmla="*/ 1949478 w 10753706"/>
              <a:gd name="connsiteY158" fmla="*/ 913748 h 1027260"/>
              <a:gd name="connsiteX159" fmla="*/ 1749684 w 10753706"/>
              <a:gd name="connsiteY159" fmla="*/ 942223 h 1027260"/>
              <a:gd name="connsiteX160" fmla="*/ 1585576 w 10753706"/>
              <a:gd name="connsiteY160" fmla="*/ 954170 h 1027260"/>
              <a:gd name="connsiteX161" fmla="*/ 1476250 w 10753706"/>
              <a:gd name="connsiteY161" fmla="*/ 950653 h 1027260"/>
              <a:gd name="connsiteX162" fmla="*/ 1433927 w 10753706"/>
              <a:gd name="connsiteY162" fmla="*/ 959926 h 1027260"/>
              <a:gd name="connsiteX163" fmla="*/ 1414893 w 10753706"/>
              <a:gd name="connsiteY163" fmla="*/ 957671 h 1027260"/>
              <a:gd name="connsiteX164" fmla="*/ 1411585 w 10753706"/>
              <a:gd name="connsiteY164" fmla="*/ 957179 h 1027260"/>
              <a:gd name="connsiteX165" fmla="*/ 1398896 w 10753706"/>
              <a:gd name="connsiteY165" fmla="*/ 957460 h 1027260"/>
              <a:gd name="connsiteX166" fmla="*/ 1394632 w 10753706"/>
              <a:gd name="connsiteY166" fmla="*/ 954725 h 1027260"/>
              <a:gd name="connsiteX167" fmla="*/ 1375043 w 10753706"/>
              <a:gd name="connsiteY167" fmla="*/ 953132 h 1027260"/>
              <a:gd name="connsiteX168" fmla="*/ 1351876 w 10753706"/>
              <a:gd name="connsiteY168" fmla="*/ 954436 h 1027260"/>
              <a:gd name="connsiteX169" fmla="*/ 1242676 w 10753706"/>
              <a:gd name="connsiteY169" fmla="*/ 963767 h 1027260"/>
              <a:gd name="connsiteX170" fmla="*/ 1205993 w 10753706"/>
              <a:gd name="connsiteY170" fmla="*/ 974080 h 1027260"/>
              <a:gd name="connsiteX171" fmla="*/ 1052221 w 10753706"/>
              <a:gd name="connsiteY171" fmla="*/ 963954 h 1027260"/>
              <a:gd name="connsiteX172" fmla="*/ 968270 w 10753706"/>
              <a:gd name="connsiteY172" fmla="*/ 964761 h 1027260"/>
              <a:gd name="connsiteX173" fmla="*/ 874493 w 10753706"/>
              <a:gd name="connsiteY173" fmla="*/ 998122 h 1027260"/>
              <a:gd name="connsiteX174" fmla="*/ 814411 w 10753706"/>
              <a:gd name="connsiteY174" fmla="*/ 1007391 h 1027260"/>
              <a:gd name="connsiteX175" fmla="*/ 688604 w 10753706"/>
              <a:gd name="connsiteY175" fmla="*/ 1015631 h 1027260"/>
              <a:gd name="connsiteX176" fmla="*/ 618171 w 10753706"/>
              <a:gd name="connsiteY176" fmla="*/ 1027260 h 1027260"/>
              <a:gd name="connsiteX177" fmla="*/ 570379 w 10753706"/>
              <a:gd name="connsiteY177" fmla="*/ 1023487 h 1027260"/>
              <a:gd name="connsiteX178" fmla="*/ 482519 w 10753706"/>
              <a:gd name="connsiteY178" fmla="*/ 1002108 h 1027260"/>
              <a:gd name="connsiteX179" fmla="*/ 475319 w 10753706"/>
              <a:gd name="connsiteY179" fmla="*/ 1009922 h 1027260"/>
              <a:gd name="connsiteX180" fmla="*/ 431104 w 10753706"/>
              <a:gd name="connsiteY180" fmla="*/ 1009317 h 1027260"/>
              <a:gd name="connsiteX181" fmla="*/ 363782 w 10753706"/>
              <a:gd name="connsiteY181" fmla="*/ 1007585 h 1027260"/>
              <a:gd name="connsiteX182" fmla="*/ 325533 w 10753706"/>
              <a:gd name="connsiteY182" fmla="*/ 1008502 h 1027260"/>
              <a:gd name="connsiteX183" fmla="*/ 220429 w 10753706"/>
              <a:gd name="connsiteY183" fmla="*/ 1008927 h 1027260"/>
              <a:gd name="connsiteX184" fmla="*/ 114676 w 10753706"/>
              <a:gd name="connsiteY184" fmla="*/ 1007765 h 1027260"/>
              <a:gd name="connsiteX185" fmla="*/ 13470 w 10753706"/>
              <a:gd name="connsiteY185" fmla="*/ 998544 h 1027260"/>
              <a:gd name="connsiteX186" fmla="*/ 0 w 10753706"/>
              <a:gd name="connsiteY186" fmla="*/ 997355 h 1027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10753706" h="1027260">
                <a:moveTo>
                  <a:pt x="0" y="0"/>
                </a:moveTo>
                <a:lnTo>
                  <a:pt x="10753706" y="0"/>
                </a:lnTo>
                <a:lnTo>
                  <a:pt x="10748809" y="2522"/>
                </a:lnTo>
                <a:cubicBezTo>
                  <a:pt x="10744031" y="4644"/>
                  <a:pt x="10737551" y="7204"/>
                  <a:pt x="10725330" y="11977"/>
                </a:cubicBezTo>
                <a:cubicBezTo>
                  <a:pt x="10700888" y="21523"/>
                  <a:pt x="10652058" y="39304"/>
                  <a:pt x="10615423" y="52967"/>
                </a:cubicBezTo>
                <a:cubicBezTo>
                  <a:pt x="10598524" y="49017"/>
                  <a:pt x="10550674" y="61360"/>
                  <a:pt x="10533936" y="53095"/>
                </a:cubicBezTo>
                <a:cubicBezTo>
                  <a:pt x="10519435" y="55674"/>
                  <a:pt x="10480156" y="49393"/>
                  <a:pt x="10466876" y="45180"/>
                </a:cubicBezTo>
                <a:cubicBezTo>
                  <a:pt x="10443145" y="68059"/>
                  <a:pt x="10382269" y="71294"/>
                  <a:pt x="10355090" y="89741"/>
                </a:cubicBezTo>
                <a:cubicBezTo>
                  <a:pt x="10286222" y="95376"/>
                  <a:pt x="10146285" y="63529"/>
                  <a:pt x="10087145" y="66115"/>
                </a:cubicBezTo>
                <a:cubicBezTo>
                  <a:pt x="10067575" y="79584"/>
                  <a:pt x="10043111" y="68921"/>
                  <a:pt x="10015902" y="76178"/>
                </a:cubicBezTo>
                <a:cubicBezTo>
                  <a:pt x="9952302" y="84628"/>
                  <a:pt x="9893286" y="103337"/>
                  <a:pt x="9806005" y="102435"/>
                </a:cubicBezTo>
                <a:cubicBezTo>
                  <a:pt x="9782247" y="141133"/>
                  <a:pt x="9674787" y="151643"/>
                  <a:pt x="9602583" y="179170"/>
                </a:cubicBezTo>
                <a:cubicBezTo>
                  <a:pt x="9557658" y="187584"/>
                  <a:pt x="9478290" y="154235"/>
                  <a:pt x="9469719" y="174721"/>
                </a:cubicBezTo>
                <a:cubicBezTo>
                  <a:pt x="9443779" y="165070"/>
                  <a:pt x="9431317" y="185692"/>
                  <a:pt x="9408692" y="189513"/>
                </a:cubicBezTo>
                <a:cubicBezTo>
                  <a:pt x="9387154" y="183843"/>
                  <a:pt x="9380475" y="191089"/>
                  <a:pt x="9364151" y="194072"/>
                </a:cubicBezTo>
                <a:cubicBezTo>
                  <a:pt x="9354686" y="190222"/>
                  <a:pt x="9340485" y="191782"/>
                  <a:pt x="9337751" y="197579"/>
                </a:cubicBezTo>
                <a:cubicBezTo>
                  <a:pt x="9349566" y="209270"/>
                  <a:pt x="9297468" y="207714"/>
                  <a:pt x="9297166" y="216558"/>
                </a:cubicBezTo>
                <a:cubicBezTo>
                  <a:pt x="9269057" y="220999"/>
                  <a:pt x="9139630" y="221783"/>
                  <a:pt x="9123859" y="237356"/>
                </a:cubicBezTo>
                <a:cubicBezTo>
                  <a:pt x="9068176" y="249209"/>
                  <a:pt x="8975349" y="235349"/>
                  <a:pt x="8950741" y="238020"/>
                </a:cubicBezTo>
                <a:cubicBezTo>
                  <a:pt x="8916265" y="215428"/>
                  <a:pt x="8822808" y="292026"/>
                  <a:pt x="8718236" y="303148"/>
                </a:cubicBezTo>
                <a:cubicBezTo>
                  <a:pt x="8703111" y="302060"/>
                  <a:pt x="8695551" y="302792"/>
                  <a:pt x="8694011" y="308812"/>
                </a:cubicBezTo>
                <a:cubicBezTo>
                  <a:pt x="8661810" y="312764"/>
                  <a:pt x="8637956" y="329628"/>
                  <a:pt x="8611976" y="324819"/>
                </a:cubicBezTo>
                <a:cubicBezTo>
                  <a:pt x="8621849" y="336388"/>
                  <a:pt x="8562809" y="325917"/>
                  <a:pt x="8562074" y="337971"/>
                </a:cubicBezTo>
                <a:cubicBezTo>
                  <a:pt x="8543699" y="343978"/>
                  <a:pt x="8511321" y="356396"/>
                  <a:pt x="8501724" y="360865"/>
                </a:cubicBezTo>
                <a:lnTo>
                  <a:pt x="8504489" y="364790"/>
                </a:lnTo>
                <a:lnTo>
                  <a:pt x="8492774" y="366181"/>
                </a:lnTo>
                <a:lnTo>
                  <a:pt x="8466405" y="368724"/>
                </a:lnTo>
                <a:cubicBezTo>
                  <a:pt x="8455454" y="372229"/>
                  <a:pt x="8440175" y="385805"/>
                  <a:pt x="8427069" y="387211"/>
                </a:cubicBezTo>
                <a:cubicBezTo>
                  <a:pt x="8400442" y="392215"/>
                  <a:pt x="8397079" y="382989"/>
                  <a:pt x="8387766" y="377161"/>
                </a:cubicBezTo>
                <a:cubicBezTo>
                  <a:pt x="8369233" y="378548"/>
                  <a:pt x="8334756" y="390869"/>
                  <a:pt x="8315874" y="395527"/>
                </a:cubicBezTo>
                <a:cubicBezTo>
                  <a:pt x="8306664" y="400500"/>
                  <a:pt x="8272845" y="393679"/>
                  <a:pt x="8274474" y="405112"/>
                </a:cubicBezTo>
                <a:cubicBezTo>
                  <a:pt x="8255483" y="406194"/>
                  <a:pt x="8244963" y="408376"/>
                  <a:pt x="8234664" y="410219"/>
                </a:cubicBezTo>
                <a:lnTo>
                  <a:pt x="8211268" y="416791"/>
                </a:lnTo>
                <a:cubicBezTo>
                  <a:pt x="8204720" y="419941"/>
                  <a:pt x="8197411" y="422004"/>
                  <a:pt x="8188615" y="421755"/>
                </a:cubicBezTo>
                <a:lnTo>
                  <a:pt x="8179981" y="420402"/>
                </a:lnTo>
                <a:lnTo>
                  <a:pt x="8179307" y="422516"/>
                </a:lnTo>
                <a:cubicBezTo>
                  <a:pt x="8179027" y="425797"/>
                  <a:pt x="8175790" y="448341"/>
                  <a:pt x="8147929" y="450302"/>
                </a:cubicBezTo>
                <a:cubicBezTo>
                  <a:pt x="8130300" y="457967"/>
                  <a:pt x="8114933" y="461015"/>
                  <a:pt x="8089136" y="465283"/>
                </a:cubicBezTo>
                <a:cubicBezTo>
                  <a:pt x="8072810" y="465920"/>
                  <a:pt x="8069376" y="451569"/>
                  <a:pt x="8049973" y="454121"/>
                </a:cubicBezTo>
                <a:cubicBezTo>
                  <a:pt x="7974508" y="471465"/>
                  <a:pt x="8006050" y="447139"/>
                  <a:pt x="7965913" y="464415"/>
                </a:cubicBezTo>
                <a:cubicBezTo>
                  <a:pt x="7958234" y="466025"/>
                  <a:pt x="7951405" y="465800"/>
                  <a:pt x="7945093" y="464798"/>
                </a:cubicBezTo>
                <a:lnTo>
                  <a:pt x="7935335" y="462442"/>
                </a:lnTo>
                <a:lnTo>
                  <a:pt x="7904779" y="471429"/>
                </a:lnTo>
                <a:cubicBezTo>
                  <a:pt x="7889387" y="474999"/>
                  <a:pt x="7872867" y="477951"/>
                  <a:pt x="7855604" y="480199"/>
                </a:cubicBezTo>
                <a:cubicBezTo>
                  <a:pt x="7850005" y="476378"/>
                  <a:pt x="7838628" y="483595"/>
                  <a:pt x="7832630" y="485371"/>
                </a:cubicBezTo>
                <a:cubicBezTo>
                  <a:pt x="7831473" y="482645"/>
                  <a:pt x="7816623" y="482661"/>
                  <a:pt x="7812438" y="485391"/>
                </a:cubicBezTo>
                <a:cubicBezTo>
                  <a:pt x="7709470" y="505049"/>
                  <a:pt x="7759426" y="473956"/>
                  <a:pt x="7701399" y="495197"/>
                </a:cubicBezTo>
                <a:cubicBezTo>
                  <a:pt x="7690986" y="496989"/>
                  <a:pt x="7682397" y="496365"/>
                  <a:pt x="7674778" y="494723"/>
                </a:cubicBezTo>
                <a:lnTo>
                  <a:pt x="7660445" y="490194"/>
                </a:lnTo>
                <a:lnTo>
                  <a:pt x="7651781" y="493084"/>
                </a:lnTo>
                <a:cubicBezTo>
                  <a:pt x="7616113" y="496548"/>
                  <a:pt x="7603273" y="491735"/>
                  <a:pt x="7584807" y="499490"/>
                </a:cubicBezTo>
                <a:cubicBezTo>
                  <a:pt x="7549256" y="490212"/>
                  <a:pt x="7563949" y="500167"/>
                  <a:pt x="7541324" y="504184"/>
                </a:cubicBezTo>
                <a:cubicBezTo>
                  <a:pt x="7523851" y="508307"/>
                  <a:pt x="7559546" y="509825"/>
                  <a:pt x="7541756" y="512184"/>
                </a:cubicBezTo>
                <a:cubicBezTo>
                  <a:pt x="7520963" y="510864"/>
                  <a:pt x="7525755" y="520497"/>
                  <a:pt x="7503906" y="518551"/>
                </a:cubicBezTo>
                <a:cubicBezTo>
                  <a:pt x="7505924" y="510774"/>
                  <a:pt x="7464361" y="523683"/>
                  <a:pt x="7460411" y="517415"/>
                </a:cubicBezTo>
                <a:lnTo>
                  <a:pt x="7460116" y="517548"/>
                </a:lnTo>
                <a:cubicBezTo>
                  <a:pt x="7447785" y="530928"/>
                  <a:pt x="7310141" y="550568"/>
                  <a:pt x="7297810" y="563947"/>
                </a:cubicBezTo>
                <a:cubicBezTo>
                  <a:pt x="7221791" y="605698"/>
                  <a:pt x="7039072" y="646008"/>
                  <a:pt x="6946388" y="665244"/>
                </a:cubicBezTo>
                <a:cubicBezTo>
                  <a:pt x="6853704" y="684480"/>
                  <a:pt x="6804875" y="677485"/>
                  <a:pt x="6741704" y="679365"/>
                </a:cubicBezTo>
                <a:lnTo>
                  <a:pt x="6624680" y="677674"/>
                </a:lnTo>
                <a:lnTo>
                  <a:pt x="6605700" y="683566"/>
                </a:lnTo>
                <a:cubicBezTo>
                  <a:pt x="6603309" y="685184"/>
                  <a:pt x="6599550" y="685647"/>
                  <a:pt x="6576922" y="683030"/>
                </a:cubicBezTo>
                <a:cubicBezTo>
                  <a:pt x="6527275" y="698355"/>
                  <a:pt x="6440981" y="702347"/>
                  <a:pt x="6405123" y="721946"/>
                </a:cubicBezTo>
                <a:cubicBezTo>
                  <a:pt x="6407963" y="715467"/>
                  <a:pt x="6383450" y="712913"/>
                  <a:pt x="6368938" y="717341"/>
                </a:cubicBezTo>
                <a:cubicBezTo>
                  <a:pt x="6377914" y="692119"/>
                  <a:pt x="6315316" y="744281"/>
                  <a:pt x="6295102" y="729508"/>
                </a:cubicBezTo>
                <a:cubicBezTo>
                  <a:pt x="6300358" y="744473"/>
                  <a:pt x="6240070" y="776254"/>
                  <a:pt x="6202084" y="767091"/>
                </a:cubicBezTo>
                <a:cubicBezTo>
                  <a:pt x="6152826" y="774744"/>
                  <a:pt x="6122010" y="790367"/>
                  <a:pt x="6067157" y="790339"/>
                </a:cubicBezTo>
                <a:cubicBezTo>
                  <a:pt x="6066310" y="792484"/>
                  <a:pt x="6064283" y="794403"/>
                  <a:pt x="6061443" y="796151"/>
                </a:cubicBezTo>
                <a:lnTo>
                  <a:pt x="6051406" y="800684"/>
                </a:lnTo>
                <a:lnTo>
                  <a:pt x="6049097" y="800636"/>
                </a:lnTo>
                <a:cubicBezTo>
                  <a:pt x="6040408" y="801393"/>
                  <a:pt x="6036299" y="802645"/>
                  <a:pt x="6034222" y="804110"/>
                </a:cubicBezTo>
                <a:lnTo>
                  <a:pt x="6033121" y="806078"/>
                </a:lnTo>
                <a:lnTo>
                  <a:pt x="6023593" y="808842"/>
                </a:lnTo>
                <a:lnTo>
                  <a:pt x="6006639" y="815304"/>
                </a:lnTo>
                <a:lnTo>
                  <a:pt x="6001762" y="815557"/>
                </a:lnTo>
                <a:lnTo>
                  <a:pt x="5973534" y="823815"/>
                </a:lnTo>
                <a:lnTo>
                  <a:pt x="5972336" y="823476"/>
                </a:lnTo>
                <a:cubicBezTo>
                  <a:pt x="5969004" y="822901"/>
                  <a:pt x="5965329" y="822833"/>
                  <a:pt x="5960841" y="823819"/>
                </a:cubicBezTo>
                <a:cubicBezTo>
                  <a:pt x="5955860" y="815655"/>
                  <a:pt x="5953515" y="821882"/>
                  <a:pt x="5940719" y="825514"/>
                </a:cubicBezTo>
                <a:cubicBezTo>
                  <a:pt x="5930130" y="813644"/>
                  <a:pt x="5900943" y="827979"/>
                  <a:pt x="5884298" y="823806"/>
                </a:cubicBezTo>
                <a:cubicBezTo>
                  <a:pt x="5875133" y="826741"/>
                  <a:pt x="5865250" y="829630"/>
                  <a:pt x="5854779" y="832365"/>
                </a:cubicBezTo>
                <a:lnTo>
                  <a:pt x="5848382" y="833844"/>
                </a:lnTo>
                <a:lnTo>
                  <a:pt x="5848066" y="833772"/>
                </a:lnTo>
                <a:cubicBezTo>
                  <a:pt x="5846273" y="833879"/>
                  <a:pt x="5844018" y="834284"/>
                  <a:pt x="5840944" y="835132"/>
                </a:cubicBezTo>
                <a:lnTo>
                  <a:pt x="5836719" y="836539"/>
                </a:lnTo>
                <a:lnTo>
                  <a:pt x="5824311" y="839408"/>
                </a:lnTo>
                <a:lnTo>
                  <a:pt x="5818788" y="839727"/>
                </a:lnTo>
                <a:cubicBezTo>
                  <a:pt x="5797008" y="838594"/>
                  <a:pt x="5786883" y="822081"/>
                  <a:pt x="5763953" y="834282"/>
                </a:cubicBezTo>
                <a:cubicBezTo>
                  <a:pt x="5726813" y="837521"/>
                  <a:pt x="5699446" y="830949"/>
                  <a:pt x="5667748" y="840211"/>
                </a:cubicBezTo>
                <a:cubicBezTo>
                  <a:pt x="5632959" y="843205"/>
                  <a:pt x="5601436" y="842280"/>
                  <a:pt x="5573108" y="847611"/>
                </a:cubicBezTo>
                <a:cubicBezTo>
                  <a:pt x="5560030" y="845832"/>
                  <a:pt x="5549547" y="851598"/>
                  <a:pt x="5539137" y="851033"/>
                </a:cubicBezTo>
                <a:cubicBezTo>
                  <a:pt x="5528728" y="850467"/>
                  <a:pt x="5529256" y="837509"/>
                  <a:pt x="5510651" y="844215"/>
                </a:cubicBezTo>
                <a:cubicBezTo>
                  <a:pt x="5494241" y="833607"/>
                  <a:pt x="5466101" y="839171"/>
                  <a:pt x="5457331" y="839159"/>
                </a:cubicBezTo>
                <a:lnTo>
                  <a:pt x="5410613" y="834358"/>
                </a:lnTo>
                <a:lnTo>
                  <a:pt x="5370040" y="862127"/>
                </a:lnTo>
                <a:cubicBezTo>
                  <a:pt x="5357863" y="856469"/>
                  <a:pt x="5319115" y="868069"/>
                  <a:pt x="5318778" y="855310"/>
                </a:cubicBezTo>
                <a:cubicBezTo>
                  <a:pt x="5303920" y="857760"/>
                  <a:pt x="5296727" y="863736"/>
                  <a:pt x="5298645" y="855171"/>
                </a:cubicBezTo>
                <a:cubicBezTo>
                  <a:pt x="5287819" y="855897"/>
                  <a:pt x="5267444" y="857825"/>
                  <a:pt x="5253828" y="859670"/>
                </a:cubicBezTo>
                <a:lnTo>
                  <a:pt x="5216955" y="866245"/>
                </a:lnTo>
                <a:lnTo>
                  <a:pt x="5214344" y="868102"/>
                </a:lnTo>
                <a:cubicBezTo>
                  <a:pt x="5210778" y="868719"/>
                  <a:pt x="5200859" y="869042"/>
                  <a:pt x="5195561" y="869949"/>
                </a:cubicBezTo>
                <a:lnTo>
                  <a:pt x="5182555" y="873542"/>
                </a:lnTo>
                <a:cubicBezTo>
                  <a:pt x="5178496" y="875023"/>
                  <a:pt x="5175066" y="876746"/>
                  <a:pt x="5172552" y="878801"/>
                </a:cubicBezTo>
                <a:cubicBezTo>
                  <a:pt x="5121406" y="873797"/>
                  <a:pt x="5080096" y="886529"/>
                  <a:pt x="5027993" y="889666"/>
                </a:cubicBezTo>
                <a:cubicBezTo>
                  <a:pt x="4999924" y="877115"/>
                  <a:pt x="4946973" y="919452"/>
                  <a:pt x="4939844" y="934802"/>
                </a:cubicBezTo>
                <a:cubicBezTo>
                  <a:pt x="4895154" y="940701"/>
                  <a:pt x="4844006" y="928240"/>
                  <a:pt x="4792576" y="934820"/>
                </a:cubicBezTo>
                <a:lnTo>
                  <a:pt x="4602423" y="958063"/>
                </a:lnTo>
                <a:cubicBezTo>
                  <a:pt x="4488530" y="967131"/>
                  <a:pt x="4399004" y="969822"/>
                  <a:pt x="4290656" y="969152"/>
                </a:cubicBezTo>
                <a:cubicBezTo>
                  <a:pt x="4182308" y="968482"/>
                  <a:pt x="4046938" y="971167"/>
                  <a:pt x="3952334" y="954043"/>
                </a:cubicBezTo>
                <a:lnTo>
                  <a:pt x="3858560" y="948781"/>
                </a:lnTo>
                <a:lnTo>
                  <a:pt x="3846597" y="948382"/>
                </a:lnTo>
                <a:cubicBezTo>
                  <a:pt x="3807516" y="956616"/>
                  <a:pt x="3767475" y="941640"/>
                  <a:pt x="3736044" y="947759"/>
                </a:cubicBezTo>
                <a:cubicBezTo>
                  <a:pt x="3727323" y="948128"/>
                  <a:pt x="3719828" y="947771"/>
                  <a:pt x="3713136" y="946963"/>
                </a:cubicBezTo>
                <a:lnTo>
                  <a:pt x="3695939" y="943639"/>
                </a:lnTo>
                <a:lnTo>
                  <a:pt x="3694125" y="940567"/>
                </a:lnTo>
                <a:lnTo>
                  <a:pt x="3681925" y="939706"/>
                </a:lnTo>
                <a:lnTo>
                  <a:pt x="3679204" y="938926"/>
                </a:lnTo>
                <a:cubicBezTo>
                  <a:pt x="3668160" y="939028"/>
                  <a:pt x="3634193" y="940875"/>
                  <a:pt x="3615656" y="940320"/>
                </a:cubicBezTo>
                <a:cubicBezTo>
                  <a:pt x="3582626" y="936974"/>
                  <a:pt x="3593904" y="949140"/>
                  <a:pt x="3567983" y="935596"/>
                </a:cubicBezTo>
                <a:cubicBezTo>
                  <a:pt x="3504185" y="939048"/>
                  <a:pt x="3482818" y="922224"/>
                  <a:pt x="3422423" y="932129"/>
                </a:cubicBezTo>
                <a:cubicBezTo>
                  <a:pt x="3369166" y="933413"/>
                  <a:pt x="3329486" y="910108"/>
                  <a:pt x="3310925" y="911072"/>
                </a:cubicBezTo>
                <a:cubicBezTo>
                  <a:pt x="3261363" y="909787"/>
                  <a:pt x="3198415" y="933574"/>
                  <a:pt x="3139421" y="934151"/>
                </a:cubicBezTo>
                <a:cubicBezTo>
                  <a:pt x="3088799" y="931012"/>
                  <a:pt x="3038941" y="938464"/>
                  <a:pt x="2996922" y="927537"/>
                </a:cubicBezTo>
                <a:cubicBezTo>
                  <a:pt x="2992673" y="929234"/>
                  <a:pt x="2987900" y="930498"/>
                  <a:pt x="2982785" y="931453"/>
                </a:cubicBezTo>
                <a:lnTo>
                  <a:pt x="2967478" y="933397"/>
                </a:lnTo>
                <a:lnTo>
                  <a:pt x="2948552" y="932961"/>
                </a:lnTo>
                <a:lnTo>
                  <a:pt x="2944404" y="934452"/>
                </a:lnTo>
                <a:lnTo>
                  <a:pt x="2908608" y="937205"/>
                </a:lnTo>
                <a:lnTo>
                  <a:pt x="2904443" y="936455"/>
                </a:lnTo>
                <a:lnTo>
                  <a:pt x="2868935" y="938022"/>
                </a:lnTo>
                <a:lnTo>
                  <a:pt x="2868586" y="937487"/>
                </a:lnTo>
                <a:cubicBezTo>
                  <a:pt x="2866994" y="936327"/>
                  <a:pt x="2864292" y="935538"/>
                  <a:pt x="2859191" y="935503"/>
                </a:cubicBezTo>
                <a:cubicBezTo>
                  <a:pt x="2869075" y="927418"/>
                  <a:pt x="2856828" y="932364"/>
                  <a:pt x="2840915" y="932977"/>
                </a:cubicBezTo>
                <a:lnTo>
                  <a:pt x="2763509" y="921850"/>
                </a:lnTo>
                <a:lnTo>
                  <a:pt x="2756121" y="921864"/>
                </a:lnTo>
                <a:cubicBezTo>
                  <a:pt x="2756081" y="921822"/>
                  <a:pt x="2756039" y="921781"/>
                  <a:pt x="2755998" y="921739"/>
                </a:cubicBezTo>
                <a:cubicBezTo>
                  <a:pt x="2754445" y="921476"/>
                  <a:pt x="2752036" y="921380"/>
                  <a:pt x="2748255" y="921505"/>
                </a:cubicBezTo>
                <a:lnTo>
                  <a:pt x="2694601" y="915575"/>
                </a:lnTo>
                <a:cubicBezTo>
                  <a:pt x="2671223" y="919874"/>
                  <a:pt x="2666972" y="913376"/>
                  <a:pt x="2635357" y="910976"/>
                </a:cubicBezTo>
                <a:cubicBezTo>
                  <a:pt x="2621906" y="915051"/>
                  <a:pt x="2611315" y="913542"/>
                  <a:pt x="2601047" y="910263"/>
                </a:cubicBezTo>
                <a:cubicBezTo>
                  <a:pt x="2570084" y="912074"/>
                  <a:pt x="2542135" y="907435"/>
                  <a:pt x="2507482" y="906211"/>
                </a:cubicBezTo>
                <a:cubicBezTo>
                  <a:pt x="2469706" y="911437"/>
                  <a:pt x="2450920" y="901812"/>
                  <a:pt x="2413884" y="900545"/>
                </a:cubicBezTo>
                <a:cubicBezTo>
                  <a:pt x="2381338" y="909664"/>
                  <a:pt x="2387753" y="892438"/>
                  <a:pt x="2368912" y="888755"/>
                </a:cubicBezTo>
                <a:lnTo>
                  <a:pt x="2349490" y="889719"/>
                </a:lnTo>
                <a:lnTo>
                  <a:pt x="2344290" y="890584"/>
                </a:lnTo>
                <a:cubicBezTo>
                  <a:pt x="2340673" y="891041"/>
                  <a:pt x="2338228" y="891167"/>
                  <a:pt x="2336488" y="891058"/>
                </a:cubicBezTo>
                <a:lnTo>
                  <a:pt x="2329015" y="891627"/>
                </a:lnTo>
                <a:cubicBezTo>
                  <a:pt x="2316843" y="893039"/>
                  <a:pt x="2305064" y="894669"/>
                  <a:pt x="2293898" y="896431"/>
                </a:cubicBezTo>
                <a:cubicBezTo>
                  <a:pt x="2282637" y="890404"/>
                  <a:pt x="2242346" y="900851"/>
                  <a:pt x="2243927" y="888076"/>
                </a:cubicBezTo>
                <a:cubicBezTo>
                  <a:pt x="2228778" y="890081"/>
                  <a:pt x="2220725" y="895845"/>
                  <a:pt x="2223920" y="887331"/>
                </a:cubicBezTo>
                <a:cubicBezTo>
                  <a:pt x="2218877" y="887756"/>
                  <a:pt x="2215583" y="887254"/>
                  <a:pt x="2213081" y="886302"/>
                </a:cubicBezTo>
                <a:lnTo>
                  <a:pt x="2212307" y="885829"/>
                </a:lnTo>
                <a:lnTo>
                  <a:pt x="2152321" y="894418"/>
                </a:lnTo>
                <a:lnTo>
                  <a:pt x="2140985" y="895968"/>
                </a:lnTo>
                <a:lnTo>
                  <a:pt x="2121210" y="899354"/>
                </a:lnTo>
                <a:lnTo>
                  <a:pt x="2119146" y="899033"/>
                </a:lnTo>
                <a:lnTo>
                  <a:pt x="2105666" y="902240"/>
                </a:lnTo>
                <a:cubicBezTo>
                  <a:pt x="2101407" y="903601"/>
                  <a:pt x="2097735" y="905221"/>
                  <a:pt x="2094924" y="907203"/>
                </a:cubicBezTo>
                <a:cubicBezTo>
                  <a:pt x="2044793" y="900664"/>
                  <a:pt x="2001785" y="912168"/>
                  <a:pt x="1949478" y="913748"/>
                </a:cubicBezTo>
                <a:cubicBezTo>
                  <a:pt x="1891937" y="919585"/>
                  <a:pt x="1810334" y="935486"/>
                  <a:pt x="1749684" y="942223"/>
                </a:cubicBezTo>
                <a:lnTo>
                  <a:pt x="1585576" y="954170"/>
                </a:lnTo>
                <a:cubicBezTo>
                  <a:pt x="1549165" y="943719"/>
                  <a:pt x="1511425" y="950847"/>
                  <a:pt x="1476250" y="950653"/>
                </a:cubicBezTo>
                <a:cubicBezTo>
                  <a:pt x="1488515" y="961596"/>
                  <a:pt x="1432660" y="946795"/>
                  <a:pt x="1433927" y="959926"/>
                </a:cubicBezTo>
                <a:cubicBezTo>
                  <a:pt x="1427485" y="959475"/>
                  <a:pt x="1421205" y="958623"/>
                  <a:pt x="1414893" y="957671"/>
                </a:cubicBezTo>
                <a:lnTo>
                  <a:pt x="1411585" y="957179"/>
                </a:lnTo>
                <a:lnTo>
                  <a:pt x="1398896" y="957460"/>
                </a:lnTo>
                <a:lnTo>
                  <a:pt x="1394632" y="954725"/>
                </a:lnTo>
                <a:lnTo>
                  <a:pt x="1375043" y="953132"/>
                </a:lnTo>
                <a:cubicBezTo>
                  <a:pt x="1367813" y="952970"/>
                  <a:pt x="1360155" y="953305"/>
                  <a:pt x="1351876" y="954436"/>
                </a:cubicBezTo>
                <a:cubicBezTo>
                  <a:pt x="1325912" y="963028"/>
                  <a:pt x="1274459" y="952492"/>
                  <a:pt x="1242676" y="963767"/>
                </a:cubicBezTo>
                <a:cubicBezTo>
                  <a:pt x="1230276" y="966918"/>
                  <a:pt x="1216715" y="977098"/>
                  <a:pt x="1205993" y="974080"/>
                </a:cubicBezTo>
                <a:cubicBezTo>
                  <a:pt x="1174251" y="974112"/>
                  <a:pt x="1086982" y="964420"/>
                  <a:pt x="1052221" y="963954"/>
                </a:cubicBezTo>
                <a:cubicBezTo>
                  <a:pt x="1038515" y="970622"/>
                  <a:pt x="1009522" y="962342"/>
                  <a:pt x="968270" y="964761"/>
                </a:cubicBezTo>
                <a:cubicBezTo>
                  <a:pt x="943437" y="973698"/>
                  <a:pt x="900136" y="991017"/>
                  <a:pt x="874493" y="998122"/>
                </a:cubicBezTo>
                <a:cubicBezTo>
                  <a:pt x="848849" y="1005226"/>
                  <a:pt x="853424" y="1009427"/>
                  <a:pt x="814411" y="1007391"/>
                </a:cubicBezTo>
                <a:cubicBezTo>
                  <a:pt x="765926" y="1022821"/>
                  <a:pt x="732885" y="1009859"/>
                  <a:pt x="688604" y="1015631"/>
                </a:cubicBezTo>
                <a:cubicBezTo>
                  <a:pt x="638045" y="1020877"/>
                  <a:pt x="677999" y="1011556"/>
                  <a:pt x="618171" y="1027260"/>
                </a:cubicBezTo>
                <a:cubicBezTo>
                  <a:pt x="609680" y="1023165"/>
                  <a:pt x="583253" y="1020277"/>
                  <a:pt x="570379" y="1023487"/>
                </a:cubicBezTo>
                <a:cubicBezTo>
                  <a:pt x="543992" y="1022523"/>
                  <a:pt x="505183" y="1001686"/>
                  <a:pt x="482519" y="1002108"/>
                </a:cubicBezTo>
                <a:cubicBezTo>
                  <a:pt x="464011" y="1002285"/>
                  <a:pt x="495211" y="1007995"/>
                  <a:pt x="475319" y="1009922"/>
                </a:cubicBezTo>
                <a:cubicBezTo>
                  <a:pt x="450818" y="1011135"/>
                  <a:pt x="454804" y="1022539"/>
                  <a:pt x="431104" y="1009317"/>
                </a:cubicBezTo>
                <a:cubicBezTo>
                  <a:pt x="406857" y="1014651"/>
                  <a:pt x="399686" y="1008456"/>
                  <a:pt x="363782" y="1007585"/>
                </a:cubicBezTo>
                <a:cubicBezTo>
                  <a:pt x="350440" y="1012231"/>
                  <a:pt x="338145" y="1011245"/>
                  <a:pt x="325533" y="1008502"/>
                </a:cubicBezTo>
                <a:cubicBezTo>
                  <a:pt x="291944" y="1011745"/>
                  <a:pt x="259251" y="1008497"/>
                  <a:pt x="220429" y="1008927"/>
                </a:cubicBezTo>
                <a:cubicBezTo>
                  <a:pt x="180594" y="1015852"/>
                  <a:pt x="156150" y="1007265"/>
                  <a:pt x="114676" y="1007765"/>
                </a:cubicBezTo>
                <a:cubicBezTo>
                  <a:pt x="85718" y="1006195"/>
                  <a:pt x="43316" y="1001491"/>
                  <a:pt x="13470" y="998544"/>
                </a:cubicBezTo>
                <a:lnTo>
                  <a:pt x="0" y="997355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latshållare för innehåll 3">
            <a:extLst>
              <a:ext uri="{FF2B5EF4-FFF2-40B4-BE49-F238E27FC236}">
                <a16:creationId xmlns:a16="http://schemas.microsoft.com/office/drawing/2014/main" id="{6D44E081-A28A-BCB7-D934-C4EE0A5F83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7421" y="5292000"/>
            <a:ext cx="4407879" cy="1630914"/>
          </a:xfrm>
          <a:prstGeom prst="rect">
            <a:avLst/>
          </a:prstGeom>
        </p:spPr>
      </p:pic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8503A98B-03AF-30B0-F18C-E81C76096D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0035"/>
            <a:ext cx="10515600" cy="1983865"/>
          </a:xfrm>
        </p:spPr>
        <p:txBody>
          <a:bodyPr/>
          <a:lstStyle/>
          <a:p>
            <a:r>
              <a:rPr lang="sv-SE" dirty="0" err="1"/>
              <a:t>Tot</a:t>
            </a:r>
            <a:r>
              <a:rPr lang="sv-SE" dirty="0"/>
              <a:t> behov 450 000 kr</a:t>
            </a:r>
          </a:p>
          <a:p>
            <a:r>
              <a:rPr lang="sv-SE" dirty="0"/>
              <a:t>Banklån 350 000 kr</a:t>
            </a:r>
          </a:p>
          <a:p>
            <a:r>
              <a:rPr lang="sv-SE" dirty="0"/>
              <a:t>Eget kapital 100 000 kr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156718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9783940-9B32-35FA-8830-18BA477AAE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85998759-CE0F-ABC5-F670-276FF9B61F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2FF28405-9E5B-4698-F98D-15F361F888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1766176" cy="2061837"/>
          </a:xfrm>
          <a:custGeom>
            <a:avLst/>
            <a:gdLst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13657 w 10768629"/>
              <a:gd name="connsiteY144" fmla="*/ 1730706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84330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</a:cxnLst>
            <a:rect l="l" t="t" r="r" b="b"/>
            <a:pathLst>
              <a:path w="10768629" h="1978172">
                <a:moveTo>
                  <a:pt x="0" y="0"/>
                </a:moveTo>
                <a:lnTo>
                  <a:pt x="10768629" y="0"/>
                </a:lnTo>
                <a:lnTo>
                  <a:pt x="10733254" y="31439"/>
                </a:lnTo>
                <a:lnTo>
                  <a:pt x="10727085" y="37910"/>
                </a:lnTo>
                <a:cubicBezTo>
                  <a:pt x="10712973" y="56080"/>
                  <a:pt x="10699457" y="78430"/>
                  <a:pt x="10675953" y="68623"/>
                </a:cubicBezTo>
                <a:cubicBezTo>
                  <a:pt x="10685972" y="89202"/>
                  <a:pt x="10641629" y="69781"/>
                  <a:pt x="10637091" y="90361"/>
                </a:cubicBezTo>
                <a:cubicBezTo>
                  <a:pt x="10635214" y="107005"/>
                  <a:pt x="10621323" y="104993"/>
                  <a:pt x="10610971" y="110764"/>
                </a:cubicBezTo>
                <a:cubicBezTo>
                  <a:pt x="10603980" y="127568"/>
                  <a:pt x="10551417" y="141180"/>
                  <a:pt x="10532872" y="138028"/>
                </a:cubicBezTo>
                <a:cubicBezTo>
                  <a:pt x="10480300" y="119072"/>
                  <a:pt x="10440532" y="186296"/>
                  <a:pt x="10398558" y="172911"/>
                </a:cubicBezTo>
                <a:cubicBezTo>
                  <a:pt x="10387708" y="174114"/>
                  <a:pt x="10378792" y="177646"/>
                  <a:pt x="10371128" y="182609"/>
                </a:cubicBezTo>
                <a:lnTo>
                  <a:pt x="10352178" y="199976"/>
                </a:lnTo>
                <a:lnTo>
                  <a:pt x="10351815" y="211879"/>
                </a:lnTo>
                <a:lnTo>
                  <a:pt x="10337471" y="218661"/>
                </a:lnTo>
                <a:lnTo>
                  <a:pt x="10334625" y="222351"/>
                </a:lnTo>
                <a:cubicBezTo>
                  <a:pt x="10321108" y="225227"/>
                  <a:pt x="10278615" y="228401"/>
                  <a:pt x="10256365" y="235917"/>
                </a:cubicBezTo>
                <a:cubicBezTo>
                  <a:pt x="10218136" y="258033"/>
                  <a:pt x="10224552" y="209685"/>
                  <a:pt x="10201127" y="267448"/>
                </a:cubicBezTo>
                <a:cubicBezTo>
                  <a:pt x="10121320" y="273476"/>
                  <a:pt x="10040763" y="345580"/>
                  <a:pt x="9961218" y="326720"/>
                </a:cubicBezTo>
                <a:cubicBezTo>
                  <a:pt x="9980173" y="341621"/>
                  <a:pt x="9883038" y="318484"/>
                  <a:pt x="9859715" y="355698"/>
                </a:cubicBezTo>
                <a:cubicBezTo>
                  <a:pt x="9812822" y="367758"/>
                  <a:pt x="9752089" y="383830"/>
                  <a:pt x="9679867" y="399081"/>
                </a:cubicBezTo>
                <a:cubicBezTo>
                  <a:pt x="9618357" y="415668"/>
                  <a:pt x="9525492" y="446315"/>
                  <a:pt x="9490654" y="455225"/>
                </a:cubicBezTo>
                <a:lnTo>
                  <a:pt x="9470837" y="452539"/>
                </a:lnTo>
                <a:lnTo>
                  <a:pt x="9469082" y="454891"/>
                </a:lnTo>
                <a:cubicBezTo>
                  <a:pt x="9460057" y="461184"/>
                  <a:pt x="9453495" y="461729"/>
                  <a:pt x="9448038" y="459733"/>
                </a:cubicBezTo>
                <a:lnTo>
                  <a:pt x="9396821" y="455795"/>
                </a:lnTo>
                <a:lnTo>
                  <a:pt x="9392197" y="459796"/>
                </a:lnTo>
                <a:lnTo>
                  <a:pt x="9347994" y="464462"/>
                </a:lnTo>
                <a:cubicBezTo>
                  <a:pt x="9347959" y="465155"/>
                  <a:pt x="9347925" y="465846"/>
                  <a:pt x="9347889" y="466539"/>
                </a:cubicBezTo>
                <a:cubicBezTo>
                  <a:pt x="9346648" y="471307"/>
                  <a:pt x="9343831" y="475025"/>
                  <a:pt x="9337639" y="476654"/>
                </a:cubicBezTo>
                <a:cubicBezTo>
                  <a:pt x="9354547" y="503661"/>
                  <a:pt x="9307720" y="510631"/>
                  <a:pt x="9287964" y="513052"/>
                </a:cubicBezTo>
                <a:cubicBezTo>
                  <a:pt x="9269905" y="526173"/>
                  <a:pt x="9245386" y="544358"/>
                  <a:pt x="9229283" y="555377"/>
                </a:cubicBezTo>
                <a:lnTo>
                  <a:pt x="9220274" y="557502"/>
                </a:lnTo>
                <a:cubicBezTo>
                  <a:pt x="9220250" y="557668"/>
                  <a:pt x="9220226" y="557835"/>
                  <a:pt x="9220202" y="558001"/>
                </a:cubicBezTo>
                <a:cubicBezTo>
                  <a:pt x="9218468" y="559434"/>
                  <a:pt x="9215591" y="560497"/>
                  <a:pt x="9210908" y="561147"/>
                </a:cubicBezTo>
                <a:lnTo>
                  <a:pt x="9186374" y="565502"/>
                </a:lnTo>
                <a:lnTo>
                  <a:pt x="9181058" y="569943"/>
                </a:lnTo>
                <a:lnTo>
                  <a:pt x="9167549" y="584727"/>
                </a:lnTo>
                <a:lnTo>
                  <a:pt x="9149110" y="598906"/>
                </a:lnTo>
                <a:cubicBezTo>
                  <a:pt x="9133575" y="594395"/>
                  <a:pt x="9087390" y="636567"/>
                  <a:pt x="9078556" y="644039"/>
                </a:cubicBezTo>
                <a:lnTo>
                  <a:pt x="8996399" y="690055"/>
                </a:lnTo>
                <a:cubicBezTo>
                  <a:pt x="8913147" y="777045"/>
                  <a:pt x="8867993" y="772591"/>
                  <a:pt x="8803791" y="813860"/>
                </a:cubicBezTo>
                <a:cubicBezTo>
                  <a:pt x="8745270" y="819906"/>
                  <a:pt x="8690049" y="823612"/>
                  <a:pt x="8636202" y="848463"/>
                </a:cubicBezTo>
                <a:cubicBezTo>
                  <a:pt x="8594799" y="860014"/>
                  <a:pt x="8568613" y="864779"/>
                  <a:pt x="8555372" y="883171"/>
                </a:cubicBezTo>
                <a:lnTo>
                  <a:pt x="8507229" y="901665"/>
                </a:lnTo>
                <a:lnTo>
                  <a:pt x="8428473" y="927985"/>
                </a:lnTo>
                <a:cubicBezTo>
                  <a:pt x="8428287" y="929817"/>
                  <a:pt x="8428100" y="931648"/>
                  <a:pt x="8427914" y="933480"/>
                </a:cubicBezTo>
                <a:lnTo>
                  <a:pt x="8420327" y="941984"/>
                </a:lnTo>
                <a:lnTo>
                  <a:pt x="8394729" y="948347"/>
                </a:lnTo>
                <a:lnTo>
                  <a:pt x="8380548" y="987916"/>
                </a:lnTo>
                <a:lnTo>
                  <a:pt x="8375330" y="965444"/>
                </a:lnTo>
                <a:cubicBezTo>
                  <a:pt x="8372375" y="964202"/>
                  <a:pt x="8344433" y="977378"/>
                  <a:pt x="8340796" y="980522"/>
                </a:cubicBezTo>
                <a:cubicBezTo>
                  <a:pt x="8328292" y="982128"/>
                  <a:pt x="8319237" y="991089"/>
                  <a:pt x="8304438" y="996739"/>
                </a:cubicBezTo>
                <a:cubicBezTo>
                  <a:pt x="8297193" y="1005683"/>
                  <a:pt x="8289328" y="1014568"/>
                  <a:pt x="8280929" y="1023089"/>
                </a:cubicBezTo>
                <a:lnTo>
                  <a:pt x="8275760" y="1027772"/>
                </a:lnTo>
                <a:lnTo>
                  <a:pt x="8275478" y="1027605"/>
                </a:lnTo>
                <a:cubicBezTo>
                  <a:pt x="8273970" y="1028076"/>
                  <a:pt x="8251461" y="1029408"/>
                  <a:pt x="8249003" y="1032033"/>
                </a:cubicBezTo>
                <a:lnTo>
                  <a:pt x="8203836" y="1037347"/>
                </a:lnTo>
                <a:cubicBezTo>
                  <a:pt x="8172789" y="1049890"/>
                  <a:pt x="8148166" y="1034625"/>
                  <a:pt x="8122936" y="1063113"/>
                </a:cubicBezTo>
                <a:cubicBezTo>
                  <a:pt x="8093850" y="1074757"/>
                  <a:pt x="8066781" y="1075350"/>
                  <a:pt x="8043658" y="1092746"/>
                </a:cubicBezTo>
                <a:cubicBezTo>
                  <a:pt x="8032157" y="1089174"/>
                  <a:pt x="8022145" y="1089998"/>
                  <a:pt x="8015351" y="1105478"/>
                </a:cubicBezTo>
                <a:cubicBezTo>
                  <a:pt x="7987544" y="1113006"/>
                  <a:pt x="7977708" y="1099152"/>
                  <a:pt x="7963145" y="1119346"/>
                </a:cubicBezTo>
                <a:cubicBezTo>
                  <a:pt x="7942622" y="1098880"/>
                  <a:pt x="7943760" y="1109516"/>
                  <a:pt x="7938145" y="1120225"/>
                </a:cubicBezTo>
                <a:lnTo>
                  <a:pt x="7937238" y="1121204"/>
                </a:lnTo>
                <a:lnTo>
                  <a:pt x="7934398" y="1118240"/>
                </a:lnTo>
                <a:lnTo>
                  <a:pt x="7918248" y="1124371"/>
                </a:lnTo>
                <a:lnTo>
                  <a:pt x="7914119" y="1127653"/>
                </a:lnTo>
                <a:cubicBezTo>
                  <a:pt x="7911201" y="1129547"/>
                  <a:pt x="7909169" y="1130331"/>
                  <a:pt x="7907658" y="1130350"/>
                </a:cubicBezTo>
                <a:lnTo>
                  <a:pt x="7907434" y="1130103"/>
                </a:lnTo>
                <a:lnTo>
                  <a:pt x="7901508" y="1133245"/>
                </a:lnTo>
                <a:cubicBezTo>
                  <a:pt x="7891644" y="1139271"/>
                  <a:pt x="7882185" y="1145815"/>
                  <a:pt x="7873287" y="1152609"/>
                </a:cubicBezTo>
                <a:cubicBezTo>
                  <a:pt x="7864672" y="1141906"/>
                  <a:pt x="7845199" y="1159242"/>
                  <a:pt x="7834833" y="1153868"/>
                </a:cubicBezTo>
                <a:lnTo>
                  <a:pt x="7828661" y="1139994"/>
                </a:lnTo>
                <a:lnTo>
                  <a:pt x="7823966" y="1143178"/>
                </a:lnTo>
                <a:lnTo>
                  <a:pt x="7815078" y="1151776"/>
                </a:lnTo>
                <a:cubicBezTo>
                  <a:pt x="7813692" y="1152943"/>
                  <a:pt x="7812687" y="1153116"/>
                  <a:pt x="7812026" y="1151522"/>
                </a:cubicBezTo>
                <a:cubicBezTo>
                  <a:pt x="7806555" y="1153054"/>
                  <a:pt x="7788673" y="1159989"/>
                  <a:pt x="7782249" y="1160970"/>
                </a:cubicBezTo>
                <a:lnTo>
                  <a:pt x="7773476" y="1157414"/>
                </a:lnTo>
                <a:lnTo>
                  <a:pt x="7769600" y="1157365"/>
                </a:lnTo>
                <a:lnTo>
                  <a:pt x="7752631" y="1172815"/>
                </a:lnTo>
                <a:lnTo>
                  <a:pt x="7739392" y="1192062"/>
                </a:lnTo>
                <a:lnTo>
                  <a:pt x="7677677" y="1216394"/>
                </a:lnTo>
                <a:lnTo>
                  <a:pt x="7586920" y="1261888"/>
                </a:lnTo>
                <a:cubicBezTo>
                  <a:pt x="7556723" y="1298911"/>
                  <a:pt x="7489187" y="1284518"/>
                  <a:pt x="7486100" y="1292563"/>
                </a:cubicBezTo>
                <a:cubicBezTo>
                  <a:pt x="7454875" y="1308356"/>
                  <a:pt x="7453335" y="1326361"/>
                  <a:pt x="7411323" y="1340732"/>
                </a:cubicBezTo>
                <a:cubicBezTo>
                  <a:pt x="7372519" y="1390006"/>
                  <a:pt x="7288617" y="1403664"/>
                  <a:pt x="7240698" y="1438832"/>
                </a:cubicBezTo>
                <a:cubicBezTo>
                  <a:pt x="7206467" y="1417136"/>
                  <a:pt x="7227555" y="1441678"/>
                  <a:pt x="7197675" y="1447530"/>
                </a:cubicBezTo>
                <a:cubicBezTo>
                  <a:pt x="7211601" y="1474927"/>
                  <a:pt x="7159483" y="1444981"/>
                  <a:pt x="7164788" y="1480293"/>
                </a:cubicBezTo>
                <a:cubicBezTo>
                  <a:pt x="7159184" y="1480240"/>
                  <a:pt x="7153584" y="1479075"/>
                  <a:pt x="7147929" y="1477641"/>
                </a:cubicBezTo>
                <a:lnTo>
                  <a:pt x="7144965" y="1476908"/>
                </a:lnTo>
                <a:lnTo>
                  <a:pt x="7134299" y="1479969"/>
                </a:lnTo>
                <a:lnTo>
                  <a:pt x="7129809" y="1473339"/>
                </a:lnTo>
                <a:lnTo>
                  <a:pt x="7112688" y="1472575"/>
                </a:lnTo>
                <a:cubicBezTo>
                  <a:pt x="7106506" y="1473449"/>
                  <a:pt x="7100123" y="1475741"/>
                  <a:pt x="7093470" y="1480300"/>
                </a:cubicBezTo>
                <a:cubicBezTo>
                  <a:pt x="7079039" y="1501274"/>
                  <a:pt x="7048991" y="1495718"/>
                  <a:pt x="7025034" y="1506934"/>
                </a:cubicBezTo>
                <a:lnTo>
                  <a:pt x="7014783" y="1515868"/>
                </a:lnTo>
                <a:lnTo>
                  <a:pt x="6979706" y="1523511"/>
                </a:lnTo>
                <a:lnTo>
                  <a:pt x="6977890" y="1525793"/>
                </a:lnTo>
                <a:cubicBezTo>
                  <a:pt x="6971996" y="1527914"/>
                  <a:pt x="6959488" y="1529941"/>
                  <a:pt x="6944339" y="1536237"/>
                </a:cubicBezTo>
                <a:lnTo>
                  <a:pt x="6886996" y="1563569"/>
                </a:lnTo>
                <a:lnTo>
                  <a:pt x="6874510" y="1558469"/>
                </a:lnTo>
                <a:lnTo>
                  <a:pt x="6871943" y="1554651"/>
                </a:lnTo>
                <a:lnTo>
                  <a:pt x="6856174" y="1562024"/>
                </a:lnTo>
                <a:lnTo>
                  <a:pt x="6842321" y="1560554"/>
                </a:lnTo>
                <a:lnTo>
                  <a:pt x="6832713" y="1569357"/>
                </a:lnTo>
                <a:lnTo>
                  <a:pt x="6816351" y="1571495"/>
                </a:lnTo>
                <a:cubicBezTo>
                  <a:pt x="6810216" y="1571510"/>
                  <a:pt x="6803310" y="1571324"/>
                  <a:pt x="6795800" y="1572010"/>
                </a:cubicBezTo>
                <a:lnTo>
                  <a:pt x="6777546" y="1568661"/>
                </a:lnTo>
                <a:lnTo>
                  <a:pt x="6751528" y="1574143"/>
                </a:lnTo>
                <a:cubicBezTo>
                  <a:pt x="6731455" y="1578562"/>
                  <a:pt x="6712054" y="1582098"/>
                  <a:pt x="6691966" y="1582255"/>
                </a:cubicBezTo>
                <a:cubicBezTo>
                  <a:pt x="6677921" y="1590738"/>
                  <a:pt x="6663787" y="1595441"/>
                  <a:pt x="6646941" y="1588471"/>
                </a:cubicBezTo>
                <a:cubicBezTo>
                  <a:pt x="6605135" y="1597971"/>
                  <a:pt x="6598373" y="1612583"/>
                  <a:pt x="6568576" y="1606488"/>
                </a:cubicBezTo>
                <a:cubicBezTo>
                  <a:pt x="6562510" y="1614734"/>
                  <a:pt x="6558067" y="1619360"/>
                  <a:pt x="6554358" y="1621701"/>
                </a:cubicBezTo>
                <a:cubicBezTo>
                  <a:pt x="6543227" y="1628727"/>
                  <a:pt x="6538724" y="1615196"/>
                  <a:pt x="6516968" y="1617195"/>
                </a:cubicBezTo>
                <a:cubicBezTo>
                  <a:pt x="6493173" y="1617368"/>
                  <a:pt x="6528193" y="1598652"/>
                  <a:pt x="6506479" y="1602227"/>
                </a:cubicBezTo>
                <a:cubicBezTo>
                  <a:pt x="6486674" y="1613929"/>
                  <a:pt x="6478484" y="1593997"/>
                  <a:pt x="6458436" y="1607332"/>
                </a:cubicBezTo>
                <a:cubicBezTo>
                  <a:pt x="6471168" y="1620800"/>
                  <a:pt x="6410323" y="1615478"/>
                  <a:pt x="6414786" y="1628815"/>
                </a:cubicBezTo>
                <a:cubicBezTo>
                  <a:pt x="6385942" y="1615041"/>
                  <a:pt x="6386569" y="1640238"/>
                  <a:pt x="6357085" y="1640846"/>
                </a:cubicBezTo>
                <a:cubicBezTo>
                  <a:pt x="6341163" y="1636809"/>
                  <a:pt x="6331497" y="1637754"/>
                  <a:pt x="6322636" y="1648213"/>
                </a:cubicBezTo>
                <a:cubicBezTo>
                  <a:pt x="6248448" y="1627802"/>
                  <a:pt x="6286748" y="1654976"/>
                  <a:pt x="6226172" y="1654676"/>
                </a:cubicBezTo>
                <a:lnTo>
                  <a:pt x="6221217" y="1654506"/>
                </a:lnTo>
                <a:lnTo>
                  <a:pt x="6204956" y="1664280"/>
                </a:lnTo>
                <a:cubicBezTo>
                  <a:pt x="6204728" y="1665114"/>
                  <a:pt x="6204498" y="1665947"/>
                  <a:pt x="6204270" y="1666782"/>
                </a:cubicBezTo>
                <a:lnTo>
                  <a:pt x="6143810" y="1661963"/>
                </a:lnTo>
                <a:lnTo>
                  <a:pt x="6136560" y="1665728"/>
                </a:lnTo>
                <a:lnTo>
                  <a:pt x="6096155" y="1656951"/>
                </a:lnTo>
                <a:lnTo>
                  <a:pt x="6075812" y="1655422"/>
                </a:lnTo>
                <a:lnTo>
                  <a:pt x="6039495" y="1649680"/>
                </a:lnTo>
                <a:lnTo>
                  <a:pt x="6036523" y="1652121"/>
                </a:lnTo>
                <a:lnTo>
                  <a:pt x="6029328" y="1649904"/>
                </a:lnTo>
                <a:lnTo>
                  <a:pt x="6024075" y="1652779"/>
                </a:lnTo>
                <a:lnTo>
                  <a:pt x="6018085" y="1652030"/>
                </a:lnTo>
                <a:cubicBezTo>
                  <a:pt x="6006658" y="1653831"/>
                  <a:pt x="5968194" y="1662035"/>
                  <a:pt x="5955513" y="1663584"/>
                </a:cubicBezTo>
                <a:lnTo>
                  <a:pt x="5941996" y="1661326"/>
                </a:lnTo>
                <a:lnTo>
                  <a:pt x="5931789" y="1669915"/>
                </a:lnTo>
                <a:lnTo>
                  <a:pt x="5888686" y="1672175"/>
                </a:lnTo>
                <a:lnTo>
                  <a:pt x="5873794" y="1665454"/>
                </a:lnTo>
                <a:lnTo>
                  <a:pt x="5860022" y="1660635"/>
                </a:lnTo>
                <a:lnTo>
                  <a:pt x="5858237" y="1660649"/>
                </a:lnTo>
                <a:lnTo>
                  <a:pt x="5840319" y="1660798"/>
                </a:lnTo>
                <a:lnTo>
                  <a:pt x="5806984" y="1661075"/>
                </a:lnTo>
                <a:cubicBezTo>
                  <a:pt x="5785708" y="1661533"/>
                  <a:pt x="5764126" y="1662974"/>
                  <a:pt x="5742351" y="1667489"/>
                </a:cubicBezTo>
                <a:cubicBezTo>
                  <a:pt x="5659069" y="1645168"/>
                  <a:pt x="5615134" y="1706361"/>
                  <a:pt x="5521171" y="1671626"/>
                </a:cubicBezTo>
                <a:cubicBezTo>
                  <a:pt x="5491803" y="1671296"/>
                  <a:pt x="5498089" y="1662666"/>
                  <a:pt x="5457384" y="1683952"/>
                </a:cubicBezTo>
                <a:cubicBezTo>
                  <a:pt x="5356959" y="1699287"/>
                  <a:pt x="5078905" y="1774579"/>
                  <a:pt x="4950070" y="1748401"/>
                </a:cubicBezTo>
                <a:cubicBezTo>
                  <a:pt x="4918276" y="1752255"/>
                  <a:pt x="4891043" y="1756936"/>
                  <a:pt x="4872172" y="1757222"/>
                </a:cubicBezTo>
                <a:lnTo>
                  <a:pt x="4809524" y="1761033"/>
                </a:lnTo>
                <a:cubicBezTo>
                  <a:pt x="4791324" y="1772975"/>
                  <a:pt x="4777258" y="1754591"/>
                  <a:pt x="4759058" y="1766533"/>
                </a:cubicBezTo>
                <a:cubicBezTo>
                  <a:pt x="4747481" y="1770744"/>
                  <a:pt x="4734604" y="1772921"/>
                  <a:pt x="4719749" y="1771811"/>
                </a:cubicBezTo>
                <a:cubicBezTo>
                  <a:pt x="4671168" y="1780243"/>
                  <a:pt x="4634134" y="1775931"/>
                  <a:pt x="4568686" y="1786141"/>
                </a:cubicBezTo>
                <a:cubicBezTo>
                  <a:pt x="4544667" y="1777910"/>
                  <a:pt x="4432547" y="1778168"/>
                  <a:pt x="4418751" y="1796932"/>
                </a:cubicBezTo>
                <a:cubicBezTo>
                  <a:pt x="4403360" y="1801488"/>
                  <a:pt x="4385278" y="1795746"/>
                  <a:pt x="4378377" y="1815528"/>
                </a:cubicBezTo>
                <a:cubicBezTo>
                  <a:pt x="4366870" y="1839461"/>
                  <a:pt x="4337372" y="1814003"/>
                  <a:pt x="4320575" y="1832722"/>
                </a:cubicBezTo>
                <a:cubicBezTo>
                  <a:pt x="4277898" y="1857053"/>
                  <a:pt x="4243945" y="1846759"/>
                  <a:pt x="4211935" y="1860177"/>
                </a:cubicBezTo>
                <a:cubicBezTo>
                  <a:pt x="4181519" y="1859584"/>
                  <a:pt x="4171342" y="1859762"/>
                  <a:pt x="4101228" y="1868717"/>
                </a:cubicBezTo>
                <a:cubicBezTo>
                  <a:pt x="4080159" y="1876188"/>
                  <a:pt x="4039427" y="1877381"/>
                  <a:pt x="3973223" y="1881015"/>
                </a:cubicBezTo>
                <a:cubicBezTo>
                  <a:pt x="3971330" y="1884974"/>
                  <a:pt x="3952843" y="1879225"/>
                  <a:pt x="3900992" y="1880603"/>
                </a:cubicBezTo>
                <a:cubicBezTo>
                  <a:pt x="3849141" y="1881981"/>
                  <a:pt x="3740060" y="1895686"/>
                  <a:pt x="3662119" y="1889285"/>
                </a:cubicBezTo>
                <a:cubicBezTo>
                  <a:pt x="3565155" y="1881322"/>
                  <a:pt x="3613412" y="1915150"/>
                  <a:pt x="3496919" y="1873180"/>
                </a:cubicBezTo>
                <a:cubicBezTo>
                  <a:pt x="3488062" y="1895719"/>
                  <a:pt x="3474293" y="1876288"/>
                  <a:pt x="3449433" y="1889681"/>
                </a:cubicBezTo>
                <a:cubicBezTo>
                  <a:pt x="3406553" y="1891629"/>
                  <a:pt x="3413217" y="1897797"/>
                  <a:pt x="3369766" y="1916653"/>
                </a:cubicBezTo>
                <a:cubicBezTo>
                  <a:pt x="3338805" y="1929531"/>
                  <a:pt x="3289487" y="1928617"/>
                  <a:pt x="3269672" y="1938036"/>
                </a:cubicBezTo>
                <a:lnTo>
                  <a:pt x="3224897" y="1943733"/>
                </a:lnTo>
                <a:cubicBezTo>
                  <a:pt x="3188693" y="1949271"/>
                  <a:pt x="3178540" y="1909145"/>
                  <a:pt x="3161463" y="1946591"/>
                </a:cubicBezTo>
                <a:lnTo>
                  <a:pt x="3112044" y="1935614"/>
                </a:lnTo>
                <a:lnTo>
                  <a:pt x="3069716" y="1930463"/>
                </a:lnTo>
                <a:cubicBezTo>
                  <a:pt x="3049937" y="1924285"/>
                  <a:pt x="3047816" y="1925644"/>
                  <a:pt x="3005773" y="1915878"/>
                </a:cubicBezTo>
                <a:cubicBezTo>
                  <a:pt x="2978838" y="1921092"/>
                  <a:pt x="2967972" y="1927319"/>
                  <a:pt x="2897201" y="1926772"/>
                </a:cubicBezTo>
                <a:lnTo>
                  <a:pt x="2783891" y="1931749"/>
                </a:lnTo>
                <a:cubicBezTo>
                  <a:pt x="2753098" y="1932794"/>
                  <a:pt x="2731621" y="1915151"/>
                  <a:pt x="2712447" y="1933044"/>
                </a:cubicBezTo>
                <a:cubicBezTo>
                  <a:pt x="2621923" y="1990472"/>
                  <a:pt x="2637976" y="1949546"/>
                  <a:pt x="2560151" y="1963609"/>
                </a:cubicBezTo>
                <a:cubicBezTo>
                  <a:pt x="2472084" y="1973456"/>
                  <a:pt x="2423631" y="1962133"/>
                  <a:pt x="2367221" y="1971884"/>
                </a:cubicBezTo>
                <a:cubicBezTo>
                  <a:pt x="2355331" y="1950582"/>
                  <a:pt x="2295649" y="1950006"/>
                  <a:pt x="2272130" y="1961162"/>
                </a:cubicBezTo>
                <a:cubicBezTo>
                  <a:pt x="2229336" y="1964326"/>
                  <a:pt x="2232627" y="1943953"/>
                  <a:pt x="2189404" y="1978172"/>
                </a:cubicBezTo>
                <a:cubicBezTo>
                  <a:pt x="2153824" y="1968017"/>
                  <a:pt x="2114605" y="1969166"/>
                  <a:pt x="2077704" y="1965002"/>
                </a:cubicBezTo>
                <a:cubicBezTo>
                  <a:pt x="2053064" y="1962036"/>
                  <a:pt x="2051584" y="1971011"/>
                  <a:pt x="2033299" y="1969042"/>
                </a:cubicBezTo>
                <a:cubicBezTo>
                  <a:pt x="2015014" y="1967073"/>
                  <a:pt x="1998956" y="1958903"/>
                  <a:pt x="1967996" y="1953187"/>
                </a:cubicBezTo>
                <a:cubicBezTo>
                  <a:pt x="1924117" y="1970917"/>
                  <a:pt x="1915668" y="1940297"/>
                  <a:pt x="1855805" y="1926082"/>
                </a:cubicBezTo>
                <a:cubicBezTo>
                  <a:pt x="1830663" y="1943732"/>
                  <a:pt x="1810564" y="1935694"/>
                  <a:pt x="1790957" y="1919460"/>
                </a:cubicBezTo>
                <a:cubicBezTo>
                  <a:pt x="1732588" y="1924884"/>
                  <a:pt x="1679506" y="1900619"/>
                  <a:pt x="1613978" y="1891581"/>
                </a:cubicBezTo>
                <a:cubicBezTo>
                  <a:pt x="1542961" y="1912227"/>
                  <a:pt x="1506863" y="1865666"/>
                  <a:pt x="1436831" y="1856201"/>
                </a:cubicBezTo>
                <a:cubicBezTo>
                  <a:pt x="1409149" y="1862955"/>
                  <a:pt x="1416370" y="1829853"/>
                  <a:pt x="1357365" y="1832140"/>
                </a:cubicBezTo>
                <a:cubicBezTo>
                  <a:pt x="1285880" y="1811785"/>
                  <a:pt x="1273193" y="1786872"/>
                  <a:pt x="1232341" y="1785942"/>
                </a:cubicBezTo>
                <a:cubicBezTo>
                  <a:pt x="1223903" y="1792798"/>
                  <a:pt x="1160576" y="1793911"/>
                  <a:pt x="1162595" y="1784330"/>
                </a:cubicBezTo>
                <a:cubicBezTo>
                  <a:pt x="1153167" y="1787110"/>
                  <a:pt x="1122206" y="1805077"/>
                  <a:pt x="1120257" y="1789615"/>
                </a:cubicBezTo>
                <a:cubicBezTo>
                  <a:pt x="1073149" y="1786750"/>
                  <a:pt x="1034361" y="1768718"/>
                  <a:pt x="991903" y="1786741"/>
                </a:cubicBezTo>
                <a:cubicBezTo>
                  <a:pt x="966383" y="1781126"/>
                  <a:pt x="949501" y="1800915"/>
                  <a:pt x="883960" y="1809389"/>
                </a:cubicBezTo>
                <a:cubicBezTo>
                  <a:pt x="836064" y="1808194"/>
                  <a:pt x="826980" y="1826610"/>
                  <a:pt x="766531" y="1805053"/>
                </a:cubicBezTo>
                <a:cubicBezTo>
                  <a:pt x="732778" y="1801141"/>
                  <a:pt x="694055" y="1787044"/>
                  <a:pt x="669779" y="1800537"/>
                </a:cubicBezTo>
                <a:cubicBezTo>
                  <a:pt x="645252" y="1794709"/>
                  <a:pt x="563495" y="1813232"/>
                  <a:pt x="523898" y="1811085"/>
                </a:cubicBezTo>
                <a:cubicBezTo>
                  <a:pt x="457555" y="1798530"/>
                  <a:pt x="395227" y="1824052"/>
                  <a:pt x="360251" y="1830735"/>
                </a:cubicBezTo>
                <a:cubicBezTo>
                  <a:pt x="313564" y="1825583"/>
                  <a:pt x="298281" y="1811622"/>
                  <a:pt x="255207" y="1818275"/>
                </a:cubicBezTo>
                <a:cubicBezTo>
                  <a:pt x="206572" y="1839769"/>
                  <a:pt x="160277" y="1836800"/>
                  <a:pt x="101803" y="1870647"/>
                </a:cubicBezTo>
                <a:cubicBezTo>
                  <a:pt x="85849" y="1910002"/>
                  <a:pt x="27997" y="1845258"/>
                  <a:pt x="25397" y="1888443"/>
                </a:cubicBezTo>
                <a:cubicBezTo>
                  <a:pt x="19096" y="1881154"/>
                  <a:pt x="11260" y="1878398"/>
                  <a:pt x="2370" y="1878311"/>
                </a:cubicBezTo>
                <a:lnTo>
                  <a:pt x="0" y="1878785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C1BA848-E2A7-DBF9-F81D-A2C5A6CEA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4" y="609597"/>
            <a:ext cx="9392421" cy="1330841"/>
          </a:xfrm>
        </p:spPr>
        <p:txBody>
          <a:bodyPr>
            <a:normAutofit/>
          </a:bodyPr>
          <a:lstStyle/>
          <a:p>
            <a:r>
              <a:rPr lang="en-US" b="1" dirty="0" err="1"/>
              <a:t>Finansiering</a:t>
            </a:r>
            <a:r>
              <a:rPr lang="en-US" b="1" dirty="0"/>
              <a:t> och Plan</a:t>
            </a:r>
            <a:br>
              <a:rPr lang="en-US" dirty="0"/>
            </a:br>
            <a:endParaRPr lang="sv-SE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70F01916-8081-E053-7B3D-1A9A73D53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81624" y="6209414"/>
            <a:ext cx="6810375" cy="648586"/>
          </a:xfrm>
          <a:custGeom>
            <a:avLst/>
            <a:gdLst>
              <a:gd name="connsiteX0" fmla="*/ 0 w 10753706"/>
              <a:gd name="connsiteY0" fmla="*/ 0 h 1027260"/>
              <a:gd name="connsiteX1" fmla="*/ 10753706 w 10753706"/>
              <a:gd name="connsiteY1" fmla="*/ 0 h 1027260"/>
              <a:gd name="connsiteX2" fmla="*/ 10748809 w 10753706"/>
              <a:gd name="connsiteY2" fmla="*/ 2522 h 1027260"/>
              <a:gd name="connsiteX3" fmla="*/ 10725330 w 10753706"/>
              <a:gd name="connsiteY3" fmla="*/ 11977 h 1027260"/>
              <a:gd name="connsiteX4" fmla="*/ 10615423 w 10753706"/>
              <a:gd name="connsiteY4" fmla="*/ 52967 h 1027260"/>
              <a:gd name="connsiteX5" fmla="*/ 10533936 w 10753706"/>
              <a:gd name="connsiteY5" fmla="*/ 53095 h 1027260"/>
              <a:gd name="connsiteX6" fmla="*/ 10466876 w 10753706"/>
              <a:gd name="connsiteY6" fmla="*/ 45180 h 1027260"/>
              <a:gd name="connsiteX7" fmla="*/ 10355090 w 10753706"/>
              <a:gd name="connsiteY7" fmla="*/ 89741 h 1027260"/>
              <a:gd name="connsiteX8" fmla="*/ 10087145 w 10753706"/>
              <a:gd name="connsiteY8" fmla="*/ 66115 h 1027260"/>
              <a:gd name="connsiteX9" fmla="*/ 10015902 w 10753706"/>
              <a:gd name="connsiteY9" fmla="*/ 76178 h 1027260"/>
              <a:gd name="connsiteX10" fmla="*/ 9806005 w 10753706"/>
              <a:gd name="connsiteY10" fmla="*/ 102435 h 1027260"/>
              <a:gd name="connsiteX11" fmla="*/ 9602583 w 10753706"/>
              <a:gd name="connsiteY11" fmla="*/ 179170 h 1027260"/>
              <a:gd name="connsiteX12" fmla="*/ 9469719 w 10753706"/>
              <a:gd name="connsiteY12" fmla="*/ 174721 h 1027260"/>
              <a:gd name="connsiteX13" fmla="*/ 9408692 w 10753706"/>
              <a:gd name="connsiteY13" fmla="*/ 189513 h 1027260"/>
              <a:gd name="connsiteX14" fmla="*/ 9364151 w 10753706"/>
              <a:gd name="connsiteY14" fmla="*/ 194072 h 1027260"/>
              <a:gd name="connsiteX15" fmla="*/ 9337751 w 10753706"/>
              <a:gd name="connsiteY15" fmla="*/ 197579 h 1027260"/>
              <a:gd name="connsiteX16" fmla="*/ 9297166 w 10753706"/>
              <a:gd name="connsiteY16" fmla="*/ 216558 h 1027260"/>
              <a:gd name="connsiteX17" fmla="*/ 9123859 w 10753706"/>
              <a:gd name="connsiteY17" fmla="*/ 237356 h 1027260"/>
              <a:gd name="connsiteX18" fmla="*/ 8950741 w 10753706"/>
              <a:gd name="connsiteY18" fmla="*/ 238020 h 1027260"/>
              <a:gd name="connsiteX19" fmla="*/ 8718236 w 10753706"/>
              <a:gd name="connsiteY19" fmla="*/ 303148 h 1027260"/>
              <a:gd name="connsiteX20" fmla="*/ 8694011 w 10753706"/>
              <a:gd name="connsiteY20" fmla="*/ 308812 h 1027260"/>
              <a:gd name="connsiteX21" fmla="*/ 8611976 w 10753706"/>
              <a:gd name="connsiteY21" fmla="*/ 324819 h 1027260"/>
              <a:gd name="connsiteX22" fmla="*/ 8562074 w 10753706"/>
              <a:gd name="connsiteY22" fmla="*/ 337971 h 1027260"/>
              <a:gd name="connsiteX23" fmla="*/ 8501724 w 10753706"/>
              <a:gd name="connsiteY23" fmla="*/ 360865 h 1027260"/>
              <a:gd name="connsiteX24" fmla="*/ 8504489 w 10753706"/>
              <a:gd name="connsiteY24" fmla="*/ 364790 h 1027260"/>
              <a:gd name="connsiteX25" fmla="*/ 8492774 w 10753706"/>
              <a:gd name="connsiteY25" fmla="*/ 366181 h 1027260"/>
              <a:gd name="connsiteX26" fmla="*/ 8466405 w 10753706"/>
              <a:gd name="connsiteY26" fmla="*/ 368724 h 1027260"/>
              <a:gd name="connsiteX27" fmla="*/ 8427069 w 10753706"/>
              <a:gd name="connsiteY27" fmla="*/ 387211 h 1027260"/>
              <a:gd name="connsiteX28" fmla="*/ 8387766 w 10753706"/>
              <a:gd name="connsiteY28" fmla="*/ 377161 h 1027260"/>
              <a:gd name="connsiteX29" fmla="*/ 8315874 w 10753706"/>
              <a:gd name="connsiteY29" fmla="*/ 395527 h 1027260"/>
              <a:gd name="connsiteX30" fmla="*/ 8274474 w 10753706"/>
              <a:gd name="connsiteY30" fmla="*/ 405112 h 1027260"/>
              <a:gd name="connsiteX31" fmla="*/ 8234664 w 10753706"/>
              <a:gd name="connsiteY31" fmla="*/ 410219 h 1027260"/>
              <a:gd name="connsiteX32" fmla="*/ 8211268 w 10753706"/>
              <a:gd name="connsiteY32" fmla="*/ 416791 h 1027260"/>
              <a:gd name="connsiteX33" fmla="*/ 8188615 w 10753706"/>
              <a:gd name="connsiteY33" fmla="*/ 421755 h 1027260"/>
              <a:gd name="connsiteX34" fmla="*/ 8179981 w 10753706"/>
              <a:gd name="connsiteY34" fmla="*/ 420402 h 1027260"/>
              <a:gd name="connsiteX35" fmla="*/ 8179307 w 10753706"/>
              <a:gd name="connsiteY35" fmla="*/ 422516 h 1027260"/>
              <a:gd name="connsiteX36" fmla="*/ 8147929 w 10753706"/>
              <a:gd name="connsiteY36" fmla="*/ 450302 h 1027260"/>
              <a:gd name="connsiteX37" fmla="*/ 8089136 w 10753706"/>
              <a:gd name="connsiteY37" fmla="*/ 465283 h 1027260"/>
              <a:gd name="connsiteX38" fmla="*/ 8049973 w 10753706"/>
              <a:gd name="connsiteY38" fmla="*/ 454121 h 1027260"/>
              <a:gd name="connsiteX39" fmla="*/ 7965913 w 10753706"/>
              <a:gd name="connsiteY39" fmla="*/ 464415 h 1027260"/>
              <a:gd name="connsiteX40" fmla="*/ 7945093 w 10753706"/>
              <a:gd name="connsiteY40" fmla="*/ 464798 h 1027260"/>
              <a:gd name="connsiteX41" fmla="*/ 7935335 w 10753706"/>
              <a:gd name="connsiteY41" fmla="*/ 462442 h 1027260"/>
              <a:gd name="connsiteX42" fmla="*/ 7904779 w 10753706"/>
              <a:gd name="connsiteY42" fmla="*/ 471429 h 1027260"/>
              <a:gd name="connsiteX43" fmla="*/ 7855604 w 10753706"/>
              <a:gd name="connsiteY43" fmla="*/ 480199 h 1027260"/>
              <a:gd name="connsiteX44" fmla="*/ 7832630 w 10753706"/>
              <a:gd name="connsiteY44" fmla="*/ 485371 h 1027260"/>
              <a:gd name="connsiteX45" fmla="*/ 7812438 w 10753706"/>
              <a:gd name="connsiteY45" fmla="*/ 485391 h 1027260"/>
              <a:gd name="connsiteX46" fmla="*/ 7701399 w 10753706"/>
              <a:gd name="connsiteY46" fmla="*/ 495197 h 1027260"/>
              <a:gd name="connsiteX47" fmla="*/ 7674778 w 10753706"/>
              <a:gd name="connsiteY47" fmla="*/ 494723 h 1027260"/>
              <a:gd name="connsiteX48" fmla="*/ 7660445 w 10753706"/>
              <a:gd name="connsiteY48" fmla="*/ 490194 h 1027260"/>
              <a:gd name="connsiteX49" fmla="*/ 7651781 w 10753706"/>
              <a:gd name="connsiteY49" fmla="*/ 493084 h 1027260"/>
              <a:gd name="connsiteX50" fmla="*/ 7584807 w 10753706"/>
              <a:gd name="connsiteY50" fmla="*/ 499490 h 1027260"/>
              <a:gd name="connsiteX51" fmla="*/ 7541324 w 10753706"/>
              <a:gd name="connsiteY51" fmla="*/ 504184 h 1027260"/>
              <a:gd name="connsiteX52" fmla="*/ 7541756 w 10753706"/>
              <a:gd name="connsiteY52" fmla="*/ 512184 h 1027260"/>
              <a:gd name="connsiteX53" fmla="*/ 7503906 w 10753706"/>
              <a:gd name="connsiteY53" fmla="*/ 518551 h 1027260"/>
              <a:gd name="connsiteX54" fmla="*/ 7460411 w 10753706"/>
              <a:gd name="connsiteY54" fmla="*/ 517415 h 1027260"/>
              <a:gd name="connsiteX55" fmla="*/ 7460116 w 10753706"/>
              <a:gd name="connsiteY55" fmla="*/ 517548 h 1027260"/>
              <a:gd name="connsiteX56" fmla="*/ 7297810 w 10753706"/>
              <a:gd name="connsiteY56" fmla="*/ 563947 h 1027260"/>
              <a:gd name="connsiteX57" fmla="*/ 6946388 w 10753706"/>
              <a:gd name="connsiteY57" fmla="*/ 665244 h 1027260"/>
              <a:gd name="connsiteX58" fmla="*/ 6741704 w 10753706"/>
              <a:gd name="connsiteY58" fmla="*/ 679365 h 1027260"/>
              <a:gd name="connsiteX59" fmla="*/ 6624680 w 10753706"/>
              <a:gd name="connsiteY59" fmla="*/ 677674 h 1027260"/>
              <a:gd name="connsiteX60" fmla="*/ 6605700 w 10753706"/>
              <a:gd name="connsiteY60" fmla="*/ 683566 h 1027260"/>
              <a:gd name="connsiteX61" fmla="*/ 6576922 w 10753706"/>
              <a:gd name="connsiteY61" fmla="*/ 683030 h 1027260"/>
              <a:gd name="connsiteX62" fmla="*/ 6405123 w 10753706"/>
              <a:gd name="connsiteY62" fmla="*/ 721946 h 1027260"/>
              <a:gd name="connsiteX63" fmla="*/ 6368938 w 10753706"/>
              <a:gd name="connsiteY63" fmla="*/ 717341 h 1027260"/>
              <a:gd name="connsiteX64" fmla="*/ 6295102 w 10753706"/>
              <a:gd name="connsiteY64" fmla="*/ 729508 h 1027260"/>
              <a:gd name="connsiteX65" fmla="*/ 6202084 w 10753706"/>
              <a:gd name="connsiteY65" fmla="*/ 767091 h 1027260"/>
              <a:gd name="connsiteX66" fmla="*/ 6067157 w 10753706"/>
              <a:gd name="connsiteY66" fmla="*/ 790339 h 1027260"/>
              <a:gd name="connsiteX67" fmla="*/ 6061443 w 10753706"/>
              <a:gd name="connsiteY67" fmla="*/ 796151 h 1027260"/>
              <a:gd name="connsiteX68" fmla="*/ 6051406 w 10753706"/>
              <a:gd name="connsiteY68" fmla="*/ 800684 h 1027260"/>
              <a:gd name="connsiteX69" fmla="*/ 6049097 w 10753706"/>
              <a:gd name="connsiteY69" fmla="*/ 800636 h 1027260"/>
              <a:gd name="connsiteX70" fmla="*/ 6034222 w 10753706"/>
              <a:gd name="connsiteY70" fmla="*/ 804110 h 1027260"/>
              <a:gd name="connsiteX71" fmla="*/ 6033121 w 10753706"/>
              <a:gd name="connsiteY71" fmla="*/ 806078 h 1027260"/>
              <a:gd name="connsiteX72" fmla="*/ 6023593 w 10753706"/>
              <a:gd name="connsiteY72" fmla="*/ 808842 h 1027260"/>
              <a:gd name="connsiteX73" fmla="*/ 6006639 w 10753706"/>
              <a:gd name="connsiteY73" fmla="*/ 815304 h 1027260"/>
              <a:gd name="connsiteX74" fmla="*/ 6001762 w 10753706"/>
              <a:gd name="connsiteY74" fmla="*/ 815557 h 1027260"/>
              <a:gd name="connsiteX75" fmla="*/ 5973534 w 10753706"/>
              <a:gd name="connsiteY75" fmla="*/ 823815 h 1027260"/>
              <a:gd name="connsiteX76" fmla="*/ 5972336 w 10753706"/>
              <a:gd name="connsiteY76" fmla="*/ 823476 h 1027260"/>
              <a:gd name="connsiteX77" fmla="*/ 5960841 w 10753706"/>
              <a:gd name="connsiteY77" fmla="*/ 823819 h 1027260"/>
              <a:gd name="connsiteX78" fmla="*/ 5940719 w 10753706"/>
              <a:gd name="connsiteY78" fmla="*/ 825514 h 1027260"/>
              <a:gd name="connsiteX79" fmla="*/ 5884298 w 10753706"/>
              <a:gd name="connsiteY79" fmla="*/ 823806 h 1027260"/>
              <a:gd name="connsiteX80" fmla="*/ 5854779 w 10753706"/>
              <a:gd name="connsiteY80" fmla="*/ 832365 h 1027260"/>
              <a:gd name="connsiteX81" fmla="*/ 5848382 w 10753706"/>
              <a:gd name="connsiteY81" fmla="*/ 833844 h 1027260"/>
              <a:gd name="connsiteX82" fmla="*/ 5848066 w 10753706"/>
              <a:gd name="connsiteY82" fmla="*/ 833772 h 1027260"/>
              <a:gd name="connsiteX83" fmla="*/ 5840944 w 10753706"/>
              <a:gd name="connsiteY83" fmla="*/ 835132 h 1027260"/>
              <a:gd name="connsiteX84" fmla="*/ 5836719 w 10753706"/>
              <a:gd name="connsiteY84" fmla="*/ 836539 h 1027260"/>
              <a:gd name="connsiteX85" fmla="*/ 5824311 w 10753706"/>
              <a:gd name="connsiteY85" fmla="*/ 839408 h 1027260"/>
              <a:gd name="connsiteX86" fmla="*/ 5818788 w 10753706"/>
              <a:gd name="connsiteY86" fmla="*/ 839727 h 1027260"/>
              <a:gd name="connsiteX87" fmla="*/ 5763953 w 10753706"/>
              <a:gd name="connsiteY87" fmla="*/ 834282 h 1027260"/>
              <a:gd name="connsiteX88" fmla="*/ 5667748 w 10753706"/>
              <a:gd name="connsiteY88" fmla="*/ 840211 h 1027260"/>
              <a:gd name="connsiteX89" fmla="*/ 5573108 w 10753706"/>
              <a:gd name="connsiteY89" fmla="*/ 847611 h 1027260"/>
              <a:gd name="connsiteX90" fmla="*/ 5539137 w 10753706"/>
              <a:gd name="connsiteY90" fmla="*/ 851033 h 1027260"/>
              <a:gd name="connsiteX91" fmla="*/ 5510651 w 10753706"/>
              <a:gd name="connsiteY91" fmla="*/ 844215 h 1027260"/>
              <a:gd name="connsiteX92" fmla="*/ 5457331 w 10753706"/>
              <a:gd name="connsiteY92" fmla="*/ 839159 h 1027260"/>
              <a:gd name="connsiteX93" fmla="*/ 5410613 w 10753706"/>
              <a:gd name="connsiteY93" fmla="*/ 834358 h 1027260"/>
              <a:gd name="connsiteX94" fmla="*/ 5370040 w 10753706"/>
              <a:gd name="connsiteY94" fmla="*/ 862127 h 1027260"/>
              <a:gd name="connsiteX95" fmla="*/ 5318778 w 10753706"/>
              <a:gd name="connsiteY95" fmla="*/ 855310 h 1027260"/>
              <a:gd name="connsiteX96" fmla="*/ 5298645 w 10753706"/>
              <a:gd name="connsiteY96" fmla="*/ 855171 h 1027260"/>
              <a:gd name="connsiteX97" fmla="*/ 5253828 w 10753706"/>
              <a:gd name="connsiteY97" fmla="*/ 859670 h 1027260"/>
              <a:gd name="connsiteX98" fmla="*/ 5216955 w 10753706"/>
              <a:gd name="connsiteY98" fmla="*/ 866245 h 1027260"/>
              <a:gd name="connsiteX99" fmla="*/ 5214344 w 10753706"/>
              <a:gd name="connsiteY99" fmla="*/ 868102 h 1027260"/>
              <a:gd name="connsiteX100" fmla="*/ 5195561 w 10753706"/>
              <a:gd name="connsiteY100" fmla="*/ 869949 h 1027260"/>
              <a:gd name="connsiteX101" fmla="*/ 5182555 w 10753706"/>
              <a:gd name="connsiteY101" fmla="*/ 873542 h 1027260"/>
              <a:gd name="connsiteX102" fmla="*/ 5172552 w 10753706"/>
              <a:gd name="connsiteY102" fmla="*/ 878801 h 1027260"/>
              <a:gd name="connsiteX103" fmla="*/ 5027993 w 10753706"/>
              <a:gd name="connsiteY103" fmla="*/ 889666 h 1027260"/>
              <a:gd name="connsiteX104" fmla="*/ 4939844 w 10753706"/>
              <a:gd name="connsiteY104" fmla="*/ 934802 h 1027260"/>
              <a:gd name="connsiteX105" fmla="*/ 4792576 w 10753706"/>
              <a:gd name="connsiteY105" fmla="*/ 934820 h 1027260"/>
              <a:gd name="connsiteX106" fmla="*/ 4602423 w 10753706"/>
              <a:gd name="connsiteY106" fmla="*/ 958063 h 1027260"/>
              <a:gd name="connsiteX107" fmla="*/ 4290656 w 10753706"/>
              <a:gd name="connsiteY107" fmla="*/ 969152 h 1027260"/>
              <a:gd name="connsiteX108" fmla="*/ 3952334 w 10753706"/>
              <a:gd name="connsiteY108" fmla="*/ 954043 h 1027260"/>
              <a:gd name="connsiteX109" fmla="*/ 3858560 w 10753706"/>
              <a:gd name="connsiteY109" fmla="*/ 948781 h 1027260"/>
              <a:gd name="connsiteX110" fmla="*/ 3846597 w 10753706"/>
              <a:gd name="connsiteY110" fmla="*/ 948382 h 1027260"/>
              <a:gd name="connsiteX111" fmla="*/ 3736044 w 10753706"/>
              <a:gd name="connsiteY111" fmla="*/ 947759 h 1027260"/>
              <a:gd name="connsiteX112" fmla="*/ 3713136 w 10753706"/>
              <a:gd name="connsiteY112" fmla="*/ 946963 h 1027260"/>
              <a:gd name="connsiteX113" fmla="*/ 3695939 w 10753706"/>
              <a:gd name="connsiteY113" fmla="*/ 943639 h 1027260"/>
              <a:gd name="connsiteX114" fmla="*/ 3694125 w 10753706"/>
              <a:gd name="connsiteY114" fmla="*/ 940567 h 1027260"/>
              <a:gd name="connsiteX115" fmla="*/ 3681925 w 10753706"/>
              <a:gd name="connsiteY115" fmla="*/ 939706 h 1027260"/>
              <a:gd name="connsiteX116" fmla="*/ 3679204 w 10753706"/>
              <a:gd name="connsiteY116" fmla="*/ 938926 h 1027260"/>
              <a:gd name="connsiteX117" fmla="*/ 3615656 w 10753706"/>
              <a:gd name="connsiteY117" fmla="*/ 940320 h 1027260"/>
              <a:gd name="connsiteX118" fmla="*/ 3567983 w 10753706"/>
              <a:gd name="connsiteY118" fmla="*/ 935596 h 1027260"/>
              <a:gd name="connsiteX119" fmla="*/ 3422423 w 10753706"/>
              <a:gd name="connsiteY119" fmla="*/ 932129 h 1027260"/>
              <a:gd name="connsiteX120" fmla="*/ 3310925 w 10753706"/>
              <a:gd name="connsiteY120" fmla="*/ 911072 h 1027260"/>
              <a:gd name="connsiteX121" fmla="*/ 3139421 w 10753706"/>
              <a:gd name="connsiteY121" fmla="*/ 934151 h 1027260"/>
              <a:gd name="connsiteX122" fmla="*/ 2996922 w 10753706"/>
              <a:gd name="connsiteY122" fmla="*/ 927537 h 1027260"/>
              <a:gd name="connsiteX123" fmla="*/ 2982785 w 10753706"/>
              <a:gd name="connsiteY123" fmla="*/ 931453 h 1027260"/>
              <a:gd name="connsiteX124" fmla="*/ 2967478 w 10753706"/>
              <a:gd name="connsiteY124" fmla="*/ 933397 h 1027260"/>
              <a:gd name="connsiteX125" fmla="*/ 2948552 w 10753706"/>
              <a:gd name="connsiteY125" fmla="*/ 932961 h 1027260"/>
              <a:gd name="connsiteX126" fmla="*/ 2944404 w 10753706"/>
              <a:gd name="connsiteY126" fmla="*/ 934452 h 1027260"/>
              <a:gd name="connsiteX127" fmla="*/ 2908608 w 10753706"/>
              <a:gd name="connsiteY127" fmla="*/ 937205 h 1027260"/>
              <a:gd name="connsiteX128" fmla="*/ 2904443 w 10753706"/>
              <a:gd name="connsiteY128" fmla="*/ 936455 h 1027260"/>
              <a:gd name="connsiteX129" fmla="*/ 2868935 w 10753706"/>
              <a:gd name="connsiteY129" fmla="*/ 938022 h 1027260"/>
              <a:gd name="connsiteX130" fmla="*/ 2868586 w 10753706"/>
              <a:gd name="connsiteY130" fmla="*/ 937487 h 1027260"/>
              <a:gd name="connsiteX131" fmla="*/ 2859191 w 10753706"/>
              <a:gd name="connsiteY131" fmla="*/ 935503 h 1027260"/>
              <a:gd name="connsiteX132" fmla="*/ 2840915 w 10753706"/>
              <a:gd name="connsiteY132" fmla="*/ 932977 h 1027260"/>
              <a:gd name="connsiteX133" fmla="*/ 2763509 w 10753706"/>
              <a:gd name="connsiteY133" fmla="*/ 921850 h 1027260"/>
              <a:gd name="connsiteX134" fmla="*/ 2756121 w 10753706"/>
              <a:gd name="connsiteY134" fmla="*/ 921864 h 1027260"/>
              <a:gd name="connsiteX135" fmla="*/ 2755998 w 10753706"/>
              <a:gd name="connsiteY135" fmla="*/ 921739 h 1027260"/>
              <a:gd name="connsiteX136" fmla="*/ 2748255 w 10753706"/>
              <a:gd name="connsiteY136" fmla="*/ 921505 h 1027260"/>
              <a:gd name="connsiteX137" fmla="*/ 2694601 w 10753706"/>
              <a:gd name="connsiteY137" fmla="*/ 915575 h 1027260"/>
              <a:gd name="connsiteX138" fmla="*/ 2635357 w 10753706"/>
              <a:gd name="connsiteY138" fmla="*/ 910976 h 1027260"/>
              <a:gd name="connsiteX139" fmla="*/ 2601047 w 10753706"/>
              <a:gd name="connsiteY139" fmla="*/ 910263 h 1027260"/>
              <a:gd name="connsiteX140" fmla="*/ 2507482 w 10753706"/>
              <a:gd name="connsiteY140" fmla="*/ 906211 h 1027260"/>
              <a:gd name="connsiteX141" fmla="*/ 2413884 w 10753706"/>
              <a:gd name="connsiteY141" fmla="*/ 900545 h 1027260"/>
              <a:gd name="connsiteX142" fmla="*/ 2368912 w 10753706"/>
              <a:gd name="connsiteY142" fmla="*/ 888755 h 1027260"/>
              <a:gd name="connsiteX143" fmla="*/ 2349490 w 10753706"/>
              <a:gd name="connsiteY143" fmla="*/ 889719 h 1027260"/>
              <a:gd name="connsiteX144" fmla="*/ 2344290 w 10753706"/>
              <a:gd name="connsiteY144" fmla="*/ 890584 h 1027260"/>
              <a:gd name="connsiteX145" fmla="*/ 2336488 w 10753706"/>
              <a:gd name="connsiteY145" fmla="*/ 891058 h 1027260"/>
              <a:gd name="connsiteX146" fmla="*/ 2329015 w 10753706"/>
              <a:gd name="connsiteY146" fmla="*/ 891627 h 1027260"/>
              <a:gd name="connsiteX147" fmla="*/ 2293898 w 10753706"/>
              <a:gd name="connsiteY147" fmla="*/ 896431 h 1027260"/>
              <a:gd name="connsiteX148" fmla="*/ 2243927 w 10753706"/>
              <a:gd name="connsiteY148" fmla="*/ 888076 h 1027260"/>
              <a:gd name="connsiteX149" fmla="*/ 2223920 w 10753706"/>
              <a:gd name="connsiteY149" fmla="*/ 887331 h 1027260"/>
              <a:gd name="connsiteX150" fmla="*/ 2213081 w 10753706"/>
              <a:gd name="connsiteY150" fmla="*/ 886302 h 1027260"/>
              <a:gd name="connsiteX151" fmla="*/ 2212307 w 10753706"/>
              <a:gd name="connsiteY151" fmla="*/ 885829 h 1027260"/>
              <a:gd name="connsiteX152" fmla="*/ 2152321 w 10753706"/>
              <a:gd name="connsiteY152" fmla="*/ 894418 h 1027260"/>
              <a:gd name="connsiteX153" fmla="*/ 2140985 w 10753706"/>
              <a:gd name="connsiteY153" fmla="*/ 895968 h 1027260"/>
              <a:gd name="connsiteX154" fmla="*/ 2121210 w 10753706"/>
              <a:gd name="connsiteY154" fmla="*/ 899354 h 1027260"/>
              <a:gd name="connsiteX155" fmla="*/ 2119146 w 10753706"/>
              <a:gd name="connsiteY155" fmla="*/ 899033 h 1027260"/>
              <a:gd name="connsiteX156" fmla="*/ 2105666 w 10753706"/>
              <a:gd name="connsiteY156" fmla="*/ 902240 h 1027260"/>
              <a:gd name="connsiteX157" fmla="*/ 2094924 w 10753706"/>
              <a:gd name="connsiteY157" fmla="*/ 907203 h 1027260"/>
              <a:gd name="connsiteX158" fmla="*/ 1949478 w 10753706"/>
              <a:gd name="connsiteY158" fmla="*/ 913748 h 1027260"/>
              <a:gd name="connsiteX159" fmla="*/ 1749684 w 10753706"/>
              <a:gd name="connsiteY159" fmla="*/ 942223 h 1027260"/>
              <a:gd name="connsiteX160" fmla="*/ 1585576 w 10753706"/>
              <a:gd name="connsiteY160" fmla="*/ 954170 h 1027260"/>
              <a:gd name="connsiteX161" fmla="*/ 1476250 w 10753706"/>
              <a:gd name="connsiteY161" fmla="*/ 950653 h 1027260"/>
              <a:gd name="connsiteX162" fmla="*/ 1433927 w 10753706"/>
              <a:gd name="connsiteY162" fmla="*/ 959926 h 1027260"/>
              <a:gd name="connsiteX163" fmla="*/ 1414893 w 10753706"/>
              <a:gd name="connsiteY163" fmla="*/ 957671 h 1027260"/>
              <a:gd name="connsiteX164" fmla="*/ 1411585 w 10753706"/>
              <a:gd name="connsiteY164" fmla="*/ 957179 h 1027260"/>
              <a:gd name="connsiteX165" fmla="*/ 1398896 w 10753706"/>
              <a:gd name="connsiteY165" fmla="*/ 957460 h 1027260"/>
              <a:gd name="connsiteX166" fmla="*/ 1394632 w 10753706"/>
              <a:gd name="connsiteY166" fmla="*/ 954725 h 1027260"/>
              <a:gd name="connsiteX167" fmla="*/ 1375043 w 10753706"/>
              <a:gd name="connsiteY167" fmla="*/ 953132 h 1027260"/>
              <a:gd name="connsiteX168" fmla="*/ 1351876 w 10753706"/>
              <a:gd name="connsiteY168" fmla="*/ 954436 h 1027260"/>
              <a:gd name="connsiteX169" fmla="*/ 1242676 w 10753706"/>
              <a:gd name="connsiteY169" fmla="*/ 963767 h 1027260"/>
              <a:gd name="connsiteX170" fmla="*/ 1205993 w 10753706"/>
              <a:gd name="connsiteY170" fmla="*/ 974080 h 1027260"/>
              <a:gd name="connsiteX171" fmla="*/ 1052221 w 10753706"/>
              <a:gd name="connsiteY171" fmla="*/ 963954 h 1027260"/>
              <a:gd name="connsiteX172" fmla="*/ 968270 w 10753706"/>
              <a:gd name="connsiteY172" fmla="*/ 964761 h 1027260"/>
              <a:gd name="connsiteX173" fmla="*/ 874493 w 10753706"/>
              <a:gd name="connsiteY173" fmla="*/ 998122 h 1027260"/>
              <a:gd name="connsiteX174" fmla="*/ 814411 w 10753706"/>
              <a:gd name="connsiteY174" fmla="*/ 1007391 h 1027260"/>
              <a:gd name="connsiteX175" fmla="*/ 688604 w 10753706"/>
              <a:gd name="connsiteY175" fmla="*/ 1015631 h 1027260"/>
              <a:gd name="connsiteX176" fmla="*/ 618171 w 10753706"/>
              <a:gd name="connsiteY176" fmla="*/ 1027260 h 1027260"/>
              <a:gd name="connsiteX177" fmla="*/ 570379 w 10753706"/>
              <a:gd name="connsiteY177" fmla="*/ 1023487 h 1027260"/>
              <a:gd name="connsiteX178" fmla="*/ 482519 w 10753706"/>
              <a:gd name="connsiteY178" fmla="*/ 1002108 h 1027260"/>
              <a:gd name="connsiteX179" fmla="*/ 475319 w 10753706"/>
              <a:gd name="connsiteY179" fmla="*/ 1009922 h 1027260"/>
              <a:gd name="connsiteX180" fmla="*/ 431104 w 10753706"/>
              <a:gd name="connsiteY180" fmla="*/ 1009317 h 1027260"/>
              <a:gd name="connsiteX181" fmla="*/ 363782 w 10753706"/>
              <a:gd name="connsiteY181" fmla="*/ 1007585 h 1027260"/>
              <a:gd name="connsiteX182" fmla="*/ 325533 w 10753706"/>
              <a:gd name="connsiteY182" fmla="*/ 1008502 h 1027260"/>
              <a:gd name="connsiteX183" fmla="*/ 220429 w 10753706"/>
              <a:gd name="connsiteY183" fmla="*/ 1008927 h 1027260"/>
              <a:gd name="connsiteX184" fmla="*/ 114676 w 10753706"/>
              <a:gd name="connsiteY184" fmla="*/ 1007765 h 1027260"/>
              <a:gd name="connsiteX185" fmla="*/ 13470 w 10753706"/>
              <a:gd name="connsiteY185" fmla="*/ 998544 h 1027260"/>
              <a:gd name="connsiteX186" fmla="*/ 0 w 10753706"/>
              <a:gd name="connsiteY186" fmla="*/ 997355 h 1027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10753706" h="1027260">
                <a:moveTo>
                  <a:pt x="0" y="0"/>
                </a:moveTo>
                <a:lnTo>
                  <a:pt x="10753706" y="0"/>
                </a:lnTo>
                <a:lnTo>
                  <a:pt x="10748809" y="2522"/>
                </a:lnTo>
                <a:cubicBezTo>
                  <a:pt x="10744031" y="4644"/>
                  <a:pt x="10737551" y="7204"/>
                  <a:pt x="10725330" y="11977"/>
                </a:cubicBezTo>
                <a:cubicBezTo>
                  <a:pt x="10700888" y="21523"/>
                  <a:pt x="10652058" y="39304"/>
                  <a:pt x="10615423" y="52967"/>
                </a:cubicBezTo>
                <a:cubicBezTo>
                  <a:pt x="10598524" y="49017"/>
                  <a:pt x="10550674" y="61360"/>
                  <a:pt x="10533936" y="53095"/>
                </a:cubicBezTo>
                <a:cubicBezTo>
                  <a:pt x="10519435" y="55674"/>
                  <a:pt x="10480156" y="49393"/>
                  <a:pt x="10466876" y="45180"/>
                </a:cubicBezTo>
                <a:cubicBezTo>
                  <a:pt x="10443145" y="68059"/>
                  <a:pt x="10382269" y="71294"/>
                  <a:pt x="10355090" y="89741"/>
                </a:cubicBezTo>
                <a:cubicBezTo>
                  <a:pt x="10286222" y="95376"/>
                  <a:pt x="10146285" y="63529"/>
                  <a:pt x="10087145" y="66115"/>
                </a:cubicBezTo>
                <a:cubicBezTo>
                  <a:pt x="10067575" y="79584"/>
                  <a:pt x="10043111" y="68921"/>
                  <a:pt x="10015902" y="76178"/>
                </a:cubicBezTo>
                <a:cubicBezTo>
                  <a:pt x="9952302" y="84628"/>
                  <a:pt x="9893286" y="103337"/>
                  <a:pt x="9806005" y="102435"/>
                </a:cubicBezTo>
                <a:cubicBezTo>
                  <a:pt x="9782247" y="141133"/>
                  <a:pt x="9674787" y="151643"/>
                  <a:pt x="9602583" y="179170"/>
                </a:cubicBezTo>
                <a:cubicBezTo>
                  <a:pt x="9557658" y="187584"/>
                  <a:pt x="9478290" y="154235"/>
                  <a:pt x="9469719" y="174721"/>
                </a:cubicBezTo>
                <a:cubicBezTo>
                  <a:pt x="9443779" y="165070"/>
                  <a:pt x="9431317" y="185692"/>
                  <a:pt x="9408692" y="189513"/>
                </a:cubicBezTo>
                <a:cubicBezTo>
                  <a:pt x="9387154" y="183843"/>
                  <a:pt x="9380475" y="191089"/>
                  <a:pt x="9364151" y="194072"/>
                </a:cubicBezTo>
                <a:cubicBezTo>
                  <a:pt x="9354686" y="190222"/>
                  <a:pt x="9340485" y="191782"/>
                  <a:pt x="9337751" y="197579"/>
                </a:cubicBezTo>
                <a:cubicBezTo>
                  <a:pt x="9349566" y="209270"/>
                  <a:pt x="9297468" y="207714"/>
                  <a:pt x="9297166" y="216558"/>
                </a:cubicBezTo>
                <a:cubicBezTo>
                  <a:pt x="9269057" y="220999"/>
                  <a:pt x="9139630" y="221783"/>
                  <a:pt x="9123859" y="237356"/>
                </a:cubicBezTo>
                <a:cubicBezTo>
                  <a:pt x="9068176" y="249209"/>
                  <a:pt x="8975349" y="235349"/>
                  <a:pt x="8950741" y="238020"/>
                </a:cubicBezTo>
                <a:cubicBezTo>
                  <a:pt x="8916265" y="215428"/>
                  <a:pt x="8822808" y="292026"/>
                  <a:pt x="8718236" y="303148"/>
                </a:cubicBezTo>
                <a:cubicBezTo>
                  <a:pt x="8703111" y="302060"/>
                  <a:pt x="8695551" y="302792"/>
                  <a:pt x="8694011" y="308812"/>
                </a:cubicBezTo>
                <a:cubicBezTo>
                  <a:pt x="8661810" y="312764"/>
                  <a:pt x="8637956" y="329628"/>
                  <a:pt x="8611976" y="324819"/>
                </a:cubicBezTo>
                <a:cubicBezTo>
                  <a:pt x="8621849" y="336388"/>
                  <a:pt x="8562809" y="325917"/>
                  <a:pt x="8562074" y="337971"/>
                </a:cubicBezTo>
                <a:cubicBezTo>
                  <a:pt x="8543699" y="343978"/>
                  <a:pt x="8511321" y="356396"/>
                  <a:pt x="8501724" y="360865"/>
                </a:cubicBezTo>
                <a:lnTo>
                  <a:pt x="8504489" y="364790"/>
                </a:lnTo>
                <a:lnTo>
                  <a:pt x="8492774" y="366181"/>
                </a:lnTo>
                <a:lnTo>
                  <a:pt x="8466405" y="368724"/>
                </a:lnTo>
                <a:cubicBezTo>
                  <a:pt x="8455454" y="372229"/>
                  <a:pt x="8440175" y="385805"/>
                  <a:pt x="8427069" y="387211"/>
                </a:cubicBezTo>
                <a:cubicBezTo>
                  <a:pt x="8400442" y="392215"/>
                  <a:pt x="8397079" y="382989"/>
                  <a:pt x="8387766" y="377161"/>
                </a:cubicBezTo>
                <a:cubicBezTo>
                  <a:pt x="8369233" y="378548"/>
                  <a:pt x="8334756" y="390869"/>
                  <a:pt x="8315874" y="395527"/>
                </a:cubicBezTo>
                <a:cubicBezTo>
                  <a:pt x="8306664" y="400500"/>
                  <a:pt x="8272845" y="393679"/>
                  <a:pt x="8274474" y="405112"/>
                </a:cubicBezTo>
                <a:cubicBezTo>
                  <a:pt x="8255483" y="406194"/>
                  <a:pt x="8244963" y="408376"/>
                  <a:pt x="8234664" y="410219"/>
                </a:cubicBezTo>
                <a:lnTo>
                  <a:pt x="8211268" y="416791"/>
                </a:lnTo>
                <a:cubicBezTo>
                  <a:pt x="8204720" y="419941"/>
                  <a:pt x="8197411" y="422004"/>
                  <a:pt x="8188615" y="421755"/>
                </a:cubicBezTo>
                <a:lnTo>
                  <a:pt x="8179981" y="420402"/>
                </a:lnTo>
                <a:lnTo>
                  <a:pt x="8179307" y="422516"/>
                </a:lnTo>
                <a:cubicBezTo>
                  <a:pt x="8179027" y="425797"/>
                  <a:pt x="8175790" y="448341"/>
                  <a:pt x="8147929" y="450302"/>
                </a:cubicBezTo>
                <a:cubicBezTo>
                  <a:pt x="8130300" y="457967"/>
                  <a:pt x="8114933" y="461015"/>
                  <a:pt x="8089136" y="465283"/>
                </a:cubicBezTo>
                <a:cubicBezTo>
                  <a:pt x="8072810" y="465920"/>
                  <a:pt x="8069376" y="451569"/>
                  <a:pt x="8049973" y="454121"/>
                </a:cubicBezTo>
                <a:cubicBezTo>
                  <a:pt x="7974508" y="471465"/>
                  <a:pt x="8006050" y="447139"/>
                  <a:pt x="7965913" y="464415"/>
                </a:cubicBezTo>
                <a:cubicBezTo>
                  <a:pt x="7958234" y="466025"/>
                  <a:pt x="7951405" y="465800"/>
                  <a:pt x="7945093" y="464798"/>
                </a:cubicBezTo>
                <a:lnTo>
                  <a:pt x="7935335" y="462442"/>
                </a:lnTo>
                <a:lnTo>
                  <a:pt x="7904779" y="471429"/>
                </a:lnTo>
                <a:cubicBezTo>
                  <a:pt x="7889387" y="474999"/>
                  <a:pt x="7872867" y="477951"/>
                  <a:pt x="7855604" y="480199"/>
                </a:cubicBezTo>
                <a:cubicBezTo>
                  <a:pt x="7850005" y="476378"/>
                  <a:pt x="7838628" y="483595"/>
                  <a:pt x="7832630" y="485371"/>
                </a:cubicBezTo>
                <a:cubicBezTo>
                  <a:pt x="7831473" y="482645"/>
                  <a:pt x="7816623" y="482661"/>
                  <a:pt x="7812438" y="485391"/>
                </a:cubicBezTo>
                <a:cubicBezTo>
                  <a:pt x="7709470" y="505049"/>
                  <a:pt x="7759426" y="473956"/>
                  <a:pt x="7701399" y="495197"/>
                </a:cubicBezTo>
                <a:cubicBezTo>
                  <a:pt x="7690986" y="496989"/>
                  <a:pt x="7682397" y="496365"/>
                  <a:pt x="7674778" y="494723"/>
                </a:cubicBezTo>
                <a:lnTo>
                  <a:pt x="7660445" y="490194"/>
                </a:lnTo>
                <a:lnTo>
                  <a:pt x="7651781" y="493084"/>
                </a:lnTo>
                <a:cubicBezTo>
                  <a:pt x="7616113" y="496548"/>
                  <a:pt x="7603273" y="491735"/>
                  <a:pt x="7584807" y="499490"/>
                </a:cubicBezTo>
                <a:cubicBezTo>
                  <a:pt x="7549256" y="490212"/>
                  <a:pt x="7563949" y="500167"/>
                  <a:pt x="7541324" y="504184"/>
                </a:cubicBezTo>
                <a:cubicBezTo>
                  <a:pt x="7523851" y="508307"/>
                  <a:pt x="7559546" y="509825"/>
                  <a:pt x="7541756" y="512184"/>
                </a:cubicBezTo>
                <a:cubicBezTo>
                  <a:pt x="7520963" y="510864"/>
                  <a:pt x="7525755" y="520497"/>
                  <a:pt x="7503906" y="518551"/>
                </a:cubicBezTo>
                <a:cubicBezTo>
                  <a:pt x="7505924" y="510774"/>
                  <a:pt x="7464361" y="523683"/>
                  <a:pt x="7460411" y="517415"/>
                </a:cubicBezTo>
                <a:lnTo>
                  <a:pt x="7460116" y="517548"/>
                </a:lnTo>
                <a:cubicBezTo>
                  <a:pt x="7447785" y="530928"/>
                  <a:pt x="7310141" y="550568"/>
                  <a:pt x="7297810" y="563947"/>
                </a:cubicBezTo>
                <a:cubicBezTo>
                  <a:pt x="7221791" y="605698"/>
                  <a:pt x="7039072" y="646008"/>
                  <a:pt x="6946388" y="665244"/>
                </a:cubicBezTo>
                <a:cubicBezTo>
                  <a:pt x="6853704" y="684480"/>
                  <a:pt x="6804875" y="677485"/>
                  <a:pt x="6741704" y="679365"/>
                </a:cubicBezTo>
                <a:lnTo>
                  <a:pt x="6624680" y="677674"/>
                </a:lnTo>
                <a:lnTo>
                  <a:pt x="6605700" y="683566"/>
                </a:lnTo>
                <a:cubicBezTo>
                  <a:pt x="6603309" y="685184"/>
                  <a:pt x="6599550" y="685647"/>
                  <a:pt x="6576922" y="683030"/>
                </a:cubicBezTo>
                <a:cubicBezTo>
                  <a:pt x="6527275" y="698355"/>
                  <a:pt x="6440981" y="702347"/>
                  <a:pt x="6405123" y="721946"/>
                </a:cubicBezTo>
                <a:cubicBezTo>
                  <a:pt x="6407963" y="715467"/>
                  <a:pt x="6383450" y="712913"/>
                  <a:pt x="6368938" y="717341"/>
                </a:cubicBezTo>
                <a:cubicBezTo>
                  <a:pt x="6377914" y="692119"/>
                  <a:pt x="6315316" y="744281"/>
                  <a:pt x="6295102" y="729508"/>
                </a:cubicBezTo>
                <a:cubicBezTo>
                  <a:pt x="6300358" y="744473"/>
                  <a:pt x="6240070" y="776254"/>
                  <a:pt x="6202084" y="767091"/>
                </a:cubicBezTo>
                <a:cubicBezTo>
                  <a:pt x="6152826" y="774744"/>
                  <a:pt x="6122010" y="790367"/>
                  <a:pt x="6067157" y="790339"/>
                </a:cubicBezTo>
                <a:cubicBezTo>
                  <a:pt x="6066310" y="792484"/>
                  <a:pt x="6064283" y="794403"/>
                  <a:pt x="6061443" y="796151"/>
                </a:cubicBezTo>
                <a:lnTo>
                  <a:pt x="6051406" y="800684"/>
                </a:lnTo>
                <a:lnTo>
                  <a:pt x="6049097" y="800636"/>
                </a:lnTo>
                <a:cubicBezTo>
                  <a:pt x="6040408" y="801393"/>
                  <a:pt x="6036299" y="802645"/>
                  <a:pt x="6034222" y="804110"/>
                </a:cubicBezTo>
                <a:lnTo>
                  <a:pt x="6033121" y="806078"/>
                </a:lnTo>
                <a:lnTo>
                  <a:pt x="6023593" y="808842"/>
                </a:lnTo>
                <a:lnTo>
                  <a:pt x="6006639" y="815304"/>
                </a:lnTo>
                <a:lnTo>
                  <a:pt x="6001762" y="815557"/>
                </a:lnTo>
                <a:lnTo>
                  <a:pt x="5973534" y="823815"/>
                </a:lnTo>
                <a:lnTo>
                  <a:pt x="5972336" y="823476"/>
                </a:lnTo>
                <a:cubicBezTo>
                  <a:pt x="5969004" y="822901"/>
                  <a:pt x="5965329" y="822833"/>
                  <a:pt x="5960841" y="823819"/>
                </a:cubicBezTo>
                <a:cubicBezTo>
                  <a:pt x="5955860" y="815655"/>
                  <a:pt x="5953515" y="821882"/>
                  <a:pt x="5940719" y="825514"/>
                </a:cubicBezTo>
                <a:cubicBezTo>
                  <a:pt x="5930130" y="813644"/>
                  <a:pt x="5900943" y="827979"/>
                  <a:pt x="5884298" y="823806"/>
                </a:cubicBezTo>
                <a:cubicBezTo>
                  <a:pt x="5875133" y="826741"/>
                  <a:pt x="5865250" y="829630"/>
                  <a:pt x="5854779" y="832365"/>
                </a:cubicBezTo>
                <a:lnTo>
                  <a:pt x="5848382" y="833844"/>
                </a:lnTo>
                <a:lnTo>
                  <a:pt x="5848066" y="833772"/>
                </a:lnTo>
                <a:cubicBezTo>
                  <a:pt x="5846273" y="833879"/>
                  <a:pt x="5844018" y="834284"/>
                  <a:pt x="5840944" y="835132"/>
                </a:cubicBezTo>
                <a:lnTo>
                  <a:pt x="5836719" y="836539"/>
                </a:lnTo>
                <a:lnTo>
                  <a:pt x="5824311" y="839408"/>
                </a:lnTo>
                <a:lnTo>
                  <a:pt x="5818788" y="839727"/>
                </a:lnTo>
                <a:cubicBezTo>
                  <a:pt x="5797008" y="838594"/>
                  <a:pt x="5786883" y="822081"/>
                  <a:pt x="5763953" y="834282"/>
                </a:cubicBezTo>
                <a:cubicBezTo>
                  <a:pt x="5726813" y="837521"/>
                  <a:pt x="5699446" y="830949"/>
                  <a:pt x="5667748" y="840211"/>
                </a:cubicBezTo>
                <a:cubicBezTo>
                  <a:pt x="5632959" y="843205"/>
                  <a:pt x="5601436" y="842280"/>
                  <a:pt x="5573108" y="847611"/>
                </a:cubicBezTo>
                <a:cubicBezTo>
                  <a:pt x="5560030" y="845832"/>
                  <a:pt x="5549547" y="851598"/>
                  <a:pt x="5539137" y="851033"/>
                </a:cubicBezTo>
                <a:cubicBezTo>
                  <a:pt x="5528728" y="850467"/>
                  <a:pt x="5529256" y="837509"/>
                  <a:pt x="5510651" y="844215"/>
                </a:cubicBezTo>
                <a:cubicBezTo>
                  <a:pt x="5494241" y="833607"/>
                  <a:pt x="5466101" y="839171"/>
                  <a:pt x="5457331" y="839159"/>
                </a:cubicBezTo>
                <a:lnTo>
                  <a:pt x="5410613" y="834358"/>
                </a:lnTo>
                <a:lnTo>
                  <a:pt x="5370040" y="862127"/>
                </a:lnTo>
                <a:cubicBezTo>
                  <a:pt x="5357863" y="856469"/>
                  <a:pt x="5319115" y="868069"/>
                  <a:pt x="5318778" y="855310"/>
                </a:cubicBezTo>
                <a:cubicBezTo>
                  <a:pt x="5303920" y="857760"/>
                  <a:pt x="5296727" y="863736"/>
                  <a:pt x="5298645" y="855171"/>
                </a:cubicBezTo>
                <a:cubicBezTo>
                  <a:pt x="5287819" y="855897"/>
                  <a:pt x="5267444" y="857825"/>
                  <a:pt x="5253828" y="859670"/>
                </a:cubicBezTo>
                <a:lnTo>
                  <a:pt x="5216955" y="866245"/>
                </a:lnTo>
                <a:lnTo>
                  <a:pt x="5214344" y="868102"/>
                </a:lnTo>
                <a:cubicBezTo>
                  <a:pt x="5210778" y="868719"/>
                  <a:pt x="5200859" y="869042"/>
                  <a:pt x="5195561" y="869949"/>
                </a:cubicBezTo>
                <a:lnTo>
                  <a:pt x="5182555" y="873542"/>
                </a:lnTo>
                <a:cubicBezTo>
                  <a:pt x="5178496" y="875023"/>
                  <a:pt x="5175066" y="876746"/>
                  <a:pt x="5172552" y="878801"/>
                </a:cubicBezTo>
                <a:cubicBezTo>
                  <a:pt x="5121406" y="873797"/>
                  <a:pt x="5080096" y="886529"/>
                  <a:pt x="5027993" y="889666"/>
                </a:cubicBezTo>
                <a:cubicBezTo>
                  <a:pt x="4999924" y="877115"/>
                  <a:pt x="4946973" y="919452"/>
                  <a:pt x="4939844" y="934802"/>
                </a:cubicBezTo>
                <a:cubicBezTo>
                  <a:pt x="4895154" y="940701"/>
                  <a:pt x="4844006" y="928240"/>
                  <a:pt x="4792576" y="934820"/>
                </a:cubicBezTo>
                <a:lnTo>
                  <a:pt x="4602423" y="958063"/>
                </a:lnTo>
                <a:cubicBezTo>
                  <a:pt x="4488530" y="967131"/>
                  <a:pt x="4399004" y="969822"/>
                  <a:pt x="4290656" y="969152"/>
                </a:cubicBezTo>
                <a:cubicBezTo>
                  <a:pt x="4182308" y="968482"/>
                  <a:pt x="4046938" y="971167"/>
                  <a:pt x="3952334" y="954043"/>
                </a:cubicBezTo>
                <a:lnTo>
                  <a:pt x="3858560" y="948781"/>
                </a:lnTo>
                <a:lnTo>
                  <a:pt x="3846597" y="948382"/>
                </a:lnTo>
                <a:cubicBezTo>
                  <a:pt x="3807516" y="956616"/>
                  <a:pt x="3767475" y="941640"/>
                  <a:pt x="3736044" y="947759"/>
                </a:cubicBezTo>
                <a:cubicBezTo>
                  <a:pt x="3727323" y="948128"/>
                  <a:pt x="3719828" y="947771"/>
                  <a:pt x="3713136" y="946963"/>
                </a:cubicBezTo>
                <a:lnTo>
                  <a:pt x="3695939" y="943639"/>
                </a:lnTo>
                <a:lnTo>
                  <a:pt x="3694125" y="940567"/>
                </a:lnTo>
                <a:lnTo>
                  <a:pt x="3681925" y="939706"/>
                </a:lnTo>
                <a:lnTo>
                  <a:pt x="3679204" y="938926"/>
                </a:lnTo>
                <a:cubicBezTo>
                  <a:pt x="3668160" y="939028"/>
                  <a:pt x="3634193" y="940875"/>
                  <a:pt x="3615656" y="940320"/>
                </a:cubicBezTo>
                <a:cubicBezTo>
                  <a:pt x="3582626" y="936974"/>
                  <a:pt x="3593904" y="949140"/>
                  <a:pt x="3567983" y="935596"/>
                </a:cubicBezTo>
                <a:cubicBezTo>
                  <a:pt x="3504185" y="939048"/>
                  <a:pt x="3482818" y="922224"/>
                  <a:pt x="3422423" y="932129"/>
                </a:cubicBezTo>
                <a:cubicBezTo>
                  <a:pt x="3369166" y="933413"/>
                  <a:pt x="3329486" y="910108"/>
                  <a:pt x="3310925" y="911072"/>
                </a:cubicBezTo>
                <a:cubicBezTo>
                  <a:pt x="3261363" y="909787"/>
                  <a:pt x="3198415" y="933574"/>
                  <a:pt x="3139421" y="934151"/>
                </a:cubicBezTo>
                <a:cubicBezTo>
                  <a:pt x="3088799" y="931012"/>
                  <a:pt x="3038941" y="938464"/>
                  <a:pt x="2996922" y="927537"/>
                </a:cubicBezTo>
                <a:cubicBezTo>
                  <a:pt x="2992673" y="929234"/>
                  <a:pt x="2987900" y="930498"/>
                  <a:pt x="2982785" y="931453"/>
                </a:cubicBezTo>
                <a:lnTo>
                  <a:pt x="2967478" y="933397"/>
                </a:lnTo>
                <a:lnTo>
                  <a:pt x="2948552" y="932961"/>
                </a:lnTo>
                <a:lnTo>
                  <a:pt x="2944404" y="934452"/>
                </a:lnTo>
                <a:lnTo>
                  <a:pt x="2908608" y="937205"/>
                </a:lnTo>
                <a:lnTo>
                  <a:pt x="2904443" y="936455"/>
                </a:lnTo>
                <a:lnTo>
                  <a:pt x="2868935" y="938022"/>
                </a:lnTo>
                <a:lnTo>
                  <a:pt x="2868586" y="937487"/>
                </a:lnTo>
                <a:cubicBezTo>
                  <a:pt x="2866994" y="936327"/>
                  <a:pt x="2864292" y="935538"/>
                  <a:pt x="2859191" y="935503"/>
                </a:cubicBezTo>
                <a:cubicBezTo>
                  <a:pt x="2869075" y="927418"/>
                  <a:pt x="2856828" y="932364"/>
                  <a:pt x="2840915" y="932977"/>
                </a:cubicBezTo>
                <a:lnTo>
                  <a:pt x="2763509" y="921850"/>
                </a:lnTo>
                <a:lnTo>
                  <a:pt x="2756121" y="921864"/>
                </a:lnTo>
                <a:cubicBezTo>
                  <a:pt x="2756081" y="921822"/>
                  <a:pt x="2756039" y="921781"/>
                  <a:pt x="2755998" y="921739"/>
                </a:cubicBezTo>
                <a:cubicBezTo>
                  <a:pt x="2754445" y="921476"/>
                  <a:pt x="2752036" y="921380"/>
                  <a:pt x="2748255" y="921505"/>
                </a:cubicBezTo>
                <a:lnTo>
                  <a:pt x="2694601" y="915575"/>
                </a:lnTo>
                <a:cubicBezTo>
                  <a:pt x="2671223" y="919874"/>
                  <a:pt x="2666972" y="913376"/>
                  <a:pt x="2635357" y="910976"/>
                </a:cubicBezTo>
                <a:cubicBezTo>
                  <a:pt x="2621906" y="915051"/>
                  <a:pt x="2611315" y="913542"/>
                  <a:pt x="2601047" y="910263"/>
                </a:cubicBezTo>
                <a:cubicBezTo>
                  <a:pt x="2570084" y="912074"/>
                  <a:pt x="2542135" y="907435"/>
                  <a:pt x="2507482" y="906211"/>
                </a:cubicBezTo>
                <a:cubicBezTo>
                  <a:pt x="2469706" y="911437"/>
                  <a:pt x="2450920" y="901812"/>
                  <a:pt x="2413884" y="900545"/>
                </a:cubicBezTo>
                <a:cubicBezTo>
                  <a:pt x="2381338" y="909664"/>
                  <a:pt x="2387753" y="892438"/>
                  <a:pt x="2368912" y="888755"/>
                </a:cubicBezTo>
                <a:lnTo>
                  <a:pt x="2349490" y="889719"/>
                </a:lnTo>
                <a:lnTo>
                  <a:pt x="2344290" y="890584"/>
                </a:lnTo>
                <a:cubicBezTo>
                  <a:pt x="2340673" y="891041"/>
                  <a:pt x="2338228" y="891167"/>
                  <a:pt x="2336488" y="891058"/>
                </a:cubicBezTo>
                <a:lnTo>
                  <a:pt x="2329015" y="891627"/>
                </a:lnTo>
                <a:cubicBezTo>
                  <a:pt x="2316843" y="893039"/>
                  <a:pt x="2305064" y="894669"/>
                  <a:pt x="2293898" y="896431"/>
                </a:cubicBezTo>
                <a:cubicBezTo>
                  <a:pt x="2282637" y="890404"/>
                  <a:pt x="2242346" y="900851"/>
                  <a:pt x="2243927" y="888076"/>
                </a:cubicBezTo>
                <a:cubicBezTo>
                  <a:pt x="2228778" y="890081"/>
                  <a:pt x="2220725" y="895845"/>
                  <a:pt x="2223920" y="887331"/>
                </a:cubicBezTo>
                <a:cubicBezTo>
                  <a:pt x="2218877" y="887756"/>
                  <a:pt x="2215583" y="887254"/>
                  <a:pt x="2213081" y="886302"/>
                </a:cubicBezTo>
                <a:lnTo>
                  <a:pt x="2212307" y="885829"/>
                </a:lnTo>
                <a:lnTo>
                  <a:pt x="2152321" y="894418"/>
                </a:lnTo>
                <a:lnTo>
                  <a:pt x="2140985" y="895968"/>
                </a:lnTo>
                <a:lnTo>
                  <a:pt x="2121210" y="899354"/>
                </a:lnTo>
                <a:lnTo>
                  <a:pt x="2119146" y="899033"/>
                </a:lnTo>
                <a:lnTo>
                  <a:pt x="2105666" y="902240"/>
                </a:lnTo>
                <a:cubicBezTo>
                  <a:pt x="2101407" y="903601"/>
                  <a:pt x="2097735" y="905221"/>
                  <a:pt x="2094924" y="907203"/>
                </a:cubicBezTo>
                <a:cubicBezTo>
                  <a:pt x="2044793" y="900664"/>
                  <a:pt x="2001785" y="912168"/>
                  <a:pt x="1949478" y="913748"/>
                </a:cubicBezTo>
                <a:cubicBezTo>
                  <a:pt x="1891937" y="919585"/>
                  <a:pt x="1810334" y="935486"/>
                  <a:pt x="1749684" y="942223"/>
                </a:cubicBezTo>
                <a:lnTo>
                  <a:pt x="1585576" y="954170"/>
                </a:lnTo>
                <a:cubicBezTo>
                  <a:pt x="1549165" y="943719"/>
                  <a:pt x="1511425" y="950847"/>
                  <a:pt x="1476250" y="950653"/>
                </a:cubicBezTo>
                <a:cubicBezTo>
                  <a:pt x="1488515" y="961596"/>
                  <a:pt x="1432660" y="946795"/>
                  <a:pt x="1433927" y="959926"/>
                </a:cubicBezTo>
                <a:cubicBezTo>
                  <a:pt x="1427485" y="959475"/>
                  <a:pt x="1421205" y="958623"/>
                  <a:pt x="1414893" y="957671"/>
                </a:cubicBezTo>
                <a:lnTo>
                  <a:pt x="1411585" y="957179"/>
                </a:lnTo>
                <a:lnTo>
                  <a:pt x="1398896" y="957460"/>
                </a:lnTo>
                <a:lnTo>
                  <a:pt x="1394632" y="954725"/>
                </a:lnTo>
                <a:lnTo>
                  <a:pt x="1375043" y="953132"/>
                </a:lnTo>
                <a:cubicBezTo>
                  <a:pt x="1367813" y="952970"/>
                  <a:pt x="1360155" y="953305"/>
                  <a:pt x="1351876" y="954436"/>
                </a:cubicBezTo>
                <a:cubicBezTo>
                  <a:pt x="1325912" y="963028"/>
                  <a:pt x="1274459" y="952492"/>
                  <a:pt x="1242676" y="963767"/>
                </a:cubicBezTo>
                <a:cubicBezTo>
                  <a:pt x="1230276" y="966918"/>
                  <a:pt x="1216715" y="977098"/>
                  <a:pt x="1205993" y="974080"/>
                </a:cubicBezTo>
                <a:cubicBezTo>
                  <a:pt x="1174251" y="974112"/>
                  <a:pt x="1086982" y="964420"/>
                  <a:pt x="1052221" y="963954"/>
                </a:cubicBezTo>
                <a:cubicBezTo>
                  <a:pt x="1038515" y="970622"/>
                  <a:pt x="1009522" y="962342"/>
                  <a:pt x="968270" y="964761"/>
                </a:cubicBezTo>
                <a:cubicBezTo>
                  <a:pt x="943437" y="973698"/>
                  <a:pt x="900136" y="991017"/>
                  <a:pt x="874493" y="998122"/>
                </a:cubicBezTo>
                <a:cubicBezTo>
                  <a:pt x="848849" y="1005226"/>
                  <a:pt x="853424" y="1009427"/>
                  <a:pt x="814411" y="1007391"/>
                </a:cubicBezTo>
                <a:cubicBezTo>
                  <a:pt x="765926" y="1022821"/>
                  <a:pt x="732885" y="1009859"/>
                  <a:pt x="688604" y="1015631"/>
                </a:cubicBezTo>
                <a:cubicBezTo>
                  <a:pt x="638045" y="1020877"/>
                  <a:pt x="677999" y="1011556"/>
                  <a:pt x="618171" y="1027260"/>
                </a:cubicBezTo>
                <a:cubicBezTo>
                  <a:pt x="609680" y="1023165"/>
                  <a:pt x="583253" y="1020277"/>
                  <a:pt x="570379" y="1023487"/>
                </a:cubicBezTo>
                <a:cubicBezTo>
                  <a:pt x="543992" y="1022523"/>
                  <a:pt x="505183" y="1001686"/>
                  <a:pt x="482519" y="1002108"/>
                </a:cubicBezTo>
                <a:cubicBezTo>
                  <a:pt x="464011" y="1002285"/>
                  <a:pt x="495211" y="1007995"/>
                  <a:pt x="475319" y="1009922"/>
                </a:cubicBezTo>
                <a:cubicBezTo>
                  <a:pt x="450818" y="1011135"/>
                  <a:pt x="454804" y="1022539"/>
                  <a:pt x="431104" y="1009317"/>
                </a:cubicBezTo>
                <a:cubicBezTo>
                  <a:pt x="406857" y="1014651"/>
                  <a:pt x="399686" y="1008456"/>
                  <a:pt x="363782" y="1007585"/>
                </a:cubicBezTo>
                <a:cubicBezTo>
                  <a:pt x="350440" y="1012231"/>
                  <a:pt x="338145" y="1011245"/>
                  <a:pt x="325533" y="1008502"/>
                </a:cubicBezTo>
                <a:cubicBezTo>
                  <a:pt x="291944" y="1011745"/>
                  <a:pt x="259251" y="1008497"/>
                  <a:pt x="220429" y="1008927"/>
                </a:cubicBezTo>
                <a:cubicBezTo>
                  <a:pt x="180594" y="1015852"/>
                  <a:pt x="156150" y="1007265"/>
                  <a:pt x="114676" y="1007765"/>
                </a:cubicBezTo>
                <a:cubicBezTo>
                  <a:pt x="85718" y="1006195"/>
                  <a:pt x="43316" y="1001491"/>
                  <a:pt x="13470" y="998544"/>
                </a:cubicBezTo>
                <a:lnTo>
                  <a:pt x="0" y="997355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latshållare för innehåll 3">
            <a:extLst>
              <a:ext uri="{FF2B5EF4-FFF2-40B4-BE49-F238E27FC236}">
                <a16:creationId xmlns:a16="http://schemas.microsoft.com/office/drawing/2014/main" id="{4EE66812-0B93-0572-B412-6E613930AB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7421" y="5292000"/>
            <a:ext cx="4407879" cy="1630914"/>
          </a:xfrm>
          <a:prstGeom prst="rect">
            <a:avLst/>
          </a:prstGeom>
        </p:spPr>
      </p:pic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20033416-87FF-F581-0D07-33F0C57484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0035"/>
            <a:ext cx="10515600" cy="198386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dirty="0"/>
              <a:t>Medlemmars bidrag har kommit in </a:t>
            </a:r>
          </a:p>
          <a:p>
            <a:pPr marL="0" indent="0">
              <a:buNone/>
            </a:pPr>
            <a:r>
              <a:rPr lang="sv-SE" dirty="0"/>
              <a:t>35 000 kr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Tack </a:t>
            </a:r>
            <a:r>
              <a:rPr lang="sv-SE" dirty="0" err="1"/>
              <a:t>tack</a:t>
            </a:r>
            <a:r>
              <a:rPr lang="sv-SE" dirty="0"/>
              <a:t>!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70619855-5053-A8D9-19F6-29F810C835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1233" y="3269658"/>
            <a:ext cx="4143953" cy="3286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25119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1100</TotalTime>
  <Words>627</Words>
  <Application>Microsoft Office PowerPoint</Application>
  <PresentationFormat>Bredbild</PresentationFormat>
  <Paragraphs>148</Paragraphs>
  <Slides>16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16</vt:i4>
      </vt:variant>
    </vt:vector>
  </HeadingPairs>
  <TitlesOfParts>
    <vt:vector size="22" baseType="lpstr">
      <vt:lpstr>Aptos</vt:lpstr>
      <vt:lpstr>Aptos Display</vt:lpstr>
      <vt:lpstr>Arial</vt:lpstr>
      <vt:lpstr>Calibri</vt:lpstr>
      <vt:lpstr>Century Gothic</vt:lpstr>
      <vt:lpstr>Office-tema</vt:lpstr>
      <vt:lpstr>Extra insatt Årsmöte 20 maj 2026</vt:lpstr>
      <vt:lpstr>Föredragslista</vt:lpstr>
      <vt:lpstr>Bevattningssystemet nuläge</vt:lpstr>
      <vt:lpstr>Information Ekonomi Finansiering och plan </vt:lpstr>
      <vt:lpstr>Ekonomi </vt:lpstr>
      <vt:lpstr>Ekonomi </vt:lpstr>
      <vt:lpstr>Ekonomi </vt:lpstr>
      <vt:lpstr>Finansiering och plan </vt:lpstr>
      <vt:lpstr>Finansiering och Plan </vt:lpstr>
      <vt:lpstr>Plan och omröstning av finansiering </vt:lpstr>
      <vt:lpstr> </vt:lpstr>
      <vt:lpstr> </vt:lpstr>
      <vt:lpstr> </vt:lpstr>
      <vt:lpstr> </vt:lpstr>
      <vt:lpstr> 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Kansli Friiberghs GK</dc:creator>
  <cp:lastModifiedBy>Kansli Friiberghs GK</cp:lastModifiedBy>
  <cp:revision>6</cp:revision>
  <dcterms:created xsi:type="dcterms:W3CDTF">2026-05-19T10:29:58Z</dcterms:created>
  <dcterms:modified xsi:type="dcterms:W3CDTF">2026-05-21T07:28:44Z</dcterms:modified>
</cp:coreProperties>
</file>